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1" r:id="rId3"/>
    <p:sldMasterId id="2147483659" r:id="rId4"/>
  </p:sldMasterIdLst>
  <p:sldIdLst>
    <p:sldId id="256" r:id="rId5"/>
    <p:sldId id="258" r:id="rId6"/>
    <p:sldId id="260" r:id="rId7"/>
    <p:sldId id="262" r:id="rId8"/>
    <p:sldId id="261" r:id="rId9"/>
    <p:sldId id="259" r:id="rId10"/>
    <p:sldId id="263" r:id="rId11"/>
    <p:sldId id="264" r:id="rId12"/>
    <p:sldId id="269" r:id="rId13"/>
    <p:sldId id="267" r:id="rId14"/>
    <p:sldId id="266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2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45"/>
    <p:restoredTop sz="95915"/>
  </p:normalViewPr>
  <p:slideViewPr>
    <p:cSldViewPr snapToGrid="0" snapToObjects="1">
      <p:cViewPr varScale="1">
        <p:scale>
          <a:sx n="41" d="100"/>
          <a:sy n="41" d="100"/>
        </p:scale>
        <p:origin x="632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0F98FD-4095-2141-B3C9-8EDD7C083DB3}" type="doc">
      <dgm:prSet loTypeId="urn:microsoft.com/office/officeart/2005/8/layout/default" loCatId="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3A3123BC-753A-2B4B-AC42-FF000475ECE2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>
              <a:latin typeface="+mj-lt"/>
            </a:rPr>
            <a:t>£1.5 Billion investment in future farm applied research, technology and innovation</a:t>
          </a:r>
          <a:endParaRPr lang="en-GB" dirty="0"/>
        </a:p>
      </dgm:t>
    </dgm:pt>
    <dgm:pt modelId="{EC231A7B-8C4C-7B4D-AB9F-2CA2E6FEE45A}" type="parTrans" cxnId="{89D79F1B-9C34-0040-B5FA-D03BBD450A69}">
      <dgm:prSet/>
      <dgm:spPr/>
      <dgm:t>
        <a:bodyPr/>
        <a:lstStyle/>
        <a:p>
          <a:endParaRPr lang="en-GB"/>
        </a:p>
      </dgm:t>
    </dgm:pt>
    <dgm:pt modelId="{400683E3-B719-9041-A367-CD45DE1A5578}" type="sibTrans" cxnId="{89D79F1B-9C34-0040-B5FA-D03BBD450A69}">
      <dgm:prSet/>
      <dgm:spPr/>
      <dgm:t>
        <a:bodyPr/>
        <a:lstStyle/>
        <a:p>
          <a:endParaRPr lang="en-GB"/>
        </a:p>
      </dgm:t>
    </dgm:pt>
    <dgm:pt modelId="{F07DBC16-CA02-DD40-83BF-CC33B751757B}">
      <dgm:prSet/>
      <dgm:spPr/>
      <dgm:t>
        <a:bodyPr/>
        <a:lstStyle/>
        <a:p>
          <a:r>
            <a:rPr lang="en-US" dirty="0">
              <a:latin typeface="+mj-lt"/>
            </a:rPr>
            <a:t>Ensuring diversity of seeds &amp; seed traits to support the UK’s sustainable food production strategy </a:t>
          </a:r>
        </a:p>
      </dgm:t>
    </dgm:pt>
    <dgm:pt modelId="{3C74E4C0-EAD1-1544-9E8C-DE90B56224DF}" type="parTrans" cxnId="{B5641CA8-3053-FB4C-85EA-853500AF8DB4}">
      <dgm:prSet/>
      <dgm:spPr/>
      <dgm:t>
        <a:bodyPr/>
        <a:lstStyle/>
        <a:p>
          <a:endParaRPr lang="en-GB"/>
        </a:p>
      </dgm:t>
    </dgm:pt>
    <dgm:pt modelId="{49FF3197-0253-2A45-8DB4-07EAD87E796E}" type="sibTrans" cxnId="{B5641CA8-3053-FB4C-85EA-853500AF8DB4}">
      <dgm:prSet/>
      <dgm:spPr/>
      <dgm:t>
        <a:bodyPr/>
        <a:lstStyle/>
        <a:p>
          <a:endParaRPr lang="en-GB"/>
        </a:p>
      </dgm:t>
    </dgm:pt>
    <dgm:pt modelId="{3E02A342-7F8B-A74B-8D14-E375D2A97C72}">
      <dgm:prSet/>
      <dgm:spPr/>
      <dgm:t>
        <a:bodyPr/>
        <a:lstStyle/>
        <a:p>
          <a:r>
            <a:rPr lang="en-US" dirty="0" err="1">
              <a:latin typeface="+mj-lt"/>
            </a:rPr>
            <a:t>Decarbonisation</a:t>
          </a:r>
          <a:r>
            <a:rPr lang="en-US" dirty="0">
              <a:latin typeface="+mj-lt"/>
            </a:rPr>
            <a:t> of </a:t>
          </a:r>
          <a:r>
            <a:rPr lang="en-US" dirty="0" err="1">
              <a:latin typeface="+mj-lt"/>
            </a:rPr>
            <a:t>fertiliser</a:t>
          </a:r>
          <a:r>
            <a:rPr lang="en-US" dirty="0">
              <a:latin typeface="+mj-lt"/>
            </a:rPr>
            <a:t> manufacture, building farm production sustainably with soil health, farm nutrient balance and efficiency</a:t>
          </a:r>
        </a:p>
      </dgm:t>
    </dgm:pt>
    <dgm:pt modelId="{A413ADEB-F35E-3245-8AA8-3F2C77EA1499}" type="parTrans" cxnId="{D9A8C8F3-4530-8D46-9DE3-036E7371641D}">
      <dgm:prSet/>
      <dgm:spPr/>
      <dgm:t>
        <a:bodyPr/>
        <a:lstStyle/>
        <a:p>
          <a:endParaRPr lang="en-GB"/>
        </a:p>
      </dgm:t>
    </dgm:pt>
    <dgm:pt modelId="{07AAA4A9-668B-2644-8844-26E6E9051152}" type="sibTrans" cxnId="{D9A8C8F3-4530-8D46-9DE3-036E7371641D}">
      <dgm:prSet/>
      <dgm:spPr/>
      <dgm:t>
        <a:bodyPr/>
        <a:lstStyle/>
        <a:p>
          <a:endParaRPr lang="en-GB"/>
        </a:p>
      </dgm:t>
    </dgm:pt>
    <dgm:pt modelId="{FC63E6C6-2BA4-0943-B7F6-7F2443ED01A4}">
      <dgm:prSet/>
      <dgm:spPr/>
      <dgm:t>
        <a:bodyPr/>
        <a:lstStyle/>
        <a:p>
          <a:r>
            <a:rPr lang="en-US">
              <a:latin typeface="+mj-lt"/>
            </a:rPr>
            <a:t>Green energy at feedmills and maximum potential nutrient recovery from the food supply chain </a:t>
          </a:r>
          <a:endParaRPr lang="en-US" dirty="0">
            <a:latin typeface="+mj-lt"/>
          </a:endParaRPr>
        </a:p>
      </dgm:t>
    </dgm:pt>
    <dgm:pt modelId="{60F75C7D-EC7B-184D-8226-8F14D1E93EDE}" type="parTrans" cxnId="{1340CEA0-9DD9-7441-8817-540F2161AF58}">
      <dgm:prSet/>
      <dgm:spPr/>
      <dgm:t>
        <a:bodyPr/>
        <a:lstStyle/>
        <a:p>
          <a:endParaRPr lang="en-GB"/>
        </a:p>
      </dgm:t>
    </dgm:pt>
    <dgm:pt modelId="{58FA2B55-D20C-F14D-87C6-A7522DF9C877}" type="sibTrans" cxnId="{1340CEA0-9DD9-7441-8817-540F2161AF58}">
      <dgm:prSet/>
      <dgm:spPr/>
      <dgm:t>
        <a:bodyPr/>
        <a:lstStyle/>
        <a:p>
          <a:endParaRPr lang="en-GB"/>
        </a:p>
      </dgm:t>
    </dgm:pt>
    <dgm:pt modelId="{4542EB21-4EFF-2949-9B3F-0DE9B793F2A9}" type="pres">
      <dgm:prSet presAssocID="{330F98FD-4095-2141-B3C9-8EDD7C083DB3}" presName="diagram" presStyleCnt="0">
        <dgm:presLayoutVars>
          <dgm:dir/>
          <dgm:resizeHandles val="exact"/>
        </dgm:presLayoutVars>
      </dgm:prSet>
      <dgm:spPr/>
    </dgm:pt>
    <dgm:pt modelId="{594E909E-67DE-2046-8F4B-64C3DBA88667}" type="pres">
      <dgm:prSet presAssocID="{3A3123BC-753A-2B4B-AC42-FF000475ECE2}" presName="node" presStyleLbl="node1" presStyleIdx="0" presStyleCnt="4">
        <dgm:presLayoutVars>
          <dgm:bulletEnabled val="1"/>
        </dgm:presLayoutVars>
      </dgm:prSet>
      <dgm:spPr/>
    </dgm:pt>
    <dgm:pt modelId="{B08AA53D-43E3-F940-865D-6A4EF50738D2}" type="pres">
      <dgm:prSet presAssocID="{400683E3-B719-9041-A367-CD45DE1A5578}" presName="sibTrans" presStyleCnt="0"/>
      <dgm:spPr/>
    </dgm:pt>
    <dgm:pt modelId="{183C6F99-2B3F-6444-B1CC-94D9F9B746F0}" type="pres">
      <dgm:prSet presAssocID="{F07DBC16-CA02-DD40-83BF-CC33B751757B}" presName="node" presStyleLbl="node1" presStyleIdx="1" presStyleCnt="4">
        <dgm:presLayoutVars>
          <dgm:bulletEnabled val="1"/>
        </dgm:presLayoutVars>
      </dgm:prSet>
      <dgm:spPr/>
    </dgm:pt>
    <dgm:pt modelId="{C9543818-EE21-7548-8DA0-38B202486BF6}" type="pres">
      <dgm:prSet presAssocID="{49FF3197-0253-2A45-8DB4-07EAD87E796E}" presName="sibTrans" presStyleCnt="0"/>
      <dgm:spPr/>
    </dgm:pt>
    <dgm:pt modelId="{815CB1A6-2A60-174A-8DF3-449C43394B9B}" type="pres">
      <dgm:prSet presAssocID="{3E02A342-7F8B-A74B-8D14-E375D2A97C72}" presName="node" presStyleLbl="node1" presStyleIdx="2" presStyleCnt="4">
        <dgm:presLayoutVars>
          <dgm:bulletEnabled val="1"/>
        </dgm:presLayoutVars>
      </dgm:prSet>
      <dgm:spPr/>
    </dgm:pt>
    <dgm:pt modelId="{5AFA51E5-6DB4-664E-AAB0-0B4EAC842F2C}" type="pres">
      <dgm:prSet presAssocID="{07AAA4A9-668B-2644-8844-26E6E9051152}" presName="sibTrans" presStyleCnt="0"/>
      <dgm:spPr/>
    </dgm:pt>
    <dgm:pt modelId="{C917816A-6039-B54E-8B7D-557CC2CC9E5A}" type="pres">
      <dgm:prSet presAssocID="{FC63E6C6-2BA4-0943-B7F6-7F2443ED01A4}" presName="node" presStyleLbl="node1" presStyleIdx="3" presStyleCnt="4">
        <dgm:presLayoutVars>
          <dgm:bulletEnabled val="1"/>
        </dgm:presLayoutVars>
      </dgm:prSet>
      <dgm:spPr/>
    </dgm:pt>
  </dgm:ptLst>
  <dgm:cxnLst>
    <dgm:cxn modelId="{89D79F1B-9C34-0040-B5FA-D03BBD450A69}" srcId="{330F98FD-4095-2141-B3C9-8EDD7C083DB3}" destId="{3A3123BC-753A-2B4B-AC42-FF000475ECE2}" srcOrd="0" destOrd="0" parTransId="{EC231A7B-8C4C-7B4D-AB9F-2CA2E6FEE45A}" sibTransId="{400683E3-B719-9041-A367-CD45DE1A5578}"/>
    <dgm:cxn modelId="{C28F7842-EF8D-A74E-92FE-9AEE05160947}" type="presOf" srcId="{3A3123BC-753A-2B4B-AC42-FF000475ECE2}" destId="{594E909E-67DE-2046-8F4B-64C3DBA88667}" srcOrd="0" destOrd="0" presId="urn:microsoft.com/office/officeart/2005/8/layout/default"/>
    <dgm:cxn modelId="{1340CEA0-9DD9-7441-8817-540F2161AF58}" srcId="{330F98FD-4095-2141-B3C9-8EDD7C083DB3}" destId="{FC63E6C6-2BA4-0943-B7F6-7F2443ED01A4}" srcOrd="3" destOrd="0" parTransId="{60F75C7D-EC7B-184D-8226-8F14D1E93EDE}" sibTransId="{58FA2B55-D20C-F14D-87C6-A7522DF9C877}"/>
    <dgm:cxn modelId="{B5641CA8-3053-FB4C-85EA-853500AF8DB4}" srcId="{330F98FD-4095-2141-B3C9-8EDD7C083DB3}" destId="{F07DBC16-CA02-DD40-83BF-CC33B751757B}" srcOrd="1" destOrd="0" parTransId="{3C74E4C0-EAD1-1544-9E8C-DE90B56224DF}" sibTransId="{49FF3197-0253-2A45-8DB4-07EAD87E796E}"/>
    <dgm:cxn modelId="{8C6330B2-2359-2841-9730-1EC870A1CAA7}" type="presOf" srcId="{330F98FD-4095-2141-B3C9-8EDD7C083DB3}" destId="{4542EB21-4EFF-2949-9B3F-0DE9B793F2A9}" srcOrd="0" destOrd="0" presId="urn:microsoft.com/office/officeart/2005/8/layout/default"/>
    <dgm:cxn modelId="{9C6052D1-4D1A-DB4F-A795-97C03089BFFD}" type="presOf" srcId="{3E02A342-7F8B-A74B-8D14-E375D2A97C72}" destId="{815CB1A6-2A60-174A-8DF3-449C43394B9B}" srcOrd="0" destOrd="0" presId="urn:microsoft.com/office/officeart/2005/8/layout/default"/>
    <dgm:cxn modelId="{E22DE5F2-6979-9E4A-B980-4AE4C201E91C}" type="presOf" srcId="{FC63E6C6-2BA4-0943-B7F6-7F2443ED01A4}" destId="{C917816A-6039-B54E-8B7D-557CC2CC9E5A}" srcOrd="0" destOrd="0" presId="urn:microsoft.com/office/officeart/2005/8/layout/default"/>
    <dgm:cxn modelId="{D9A8C8F3-4530-8D46-9DE3-036E7371641D}" srcId="{330F98FD-4095-2141-B3C9-8EDD7C083DB3}" destId="{3E02A342-7F8B-A74B-8D14-E375D2A97C72}" srcOrd="2" destOrd="0" parTransId="{A413ADEB-F35E-3245-8AA8-3F2C77EA1499}" sibTransId="{07AAA4A9-668B-2644-8844-26E6E9051152}"/>
    <dgm:cxn modelId="{CF9306FC-2766-9143-8AC7-B9293A046B9E}" type="presOf" srcId="{F07DBC16-CA02-DD40-83BF-CC33B751757B}" destId="{183C6F99-2B3F-6444-B1CC-94D9F9B746F0}" srcOrd="0" destOrd="0" presId="urn:microsoft.com/office/officeart/2005/8/layout/default"/>
    <dgm:cxn modelId="{12B66CB8-8A01-4244-9A27-FB9B624C2B16}" type="presParOf" srcId="{4542EB21-4EFF-2949-9B3F-0DE9B793F2A9}" destId="{594E909E-67DE-2046-8F4B-64C3DBA88667}" srcOrd="0" destOrd="0" presId="urn:microsoft.com/office/officeart/2005/8/layout/default"/>
    <dgm:cxn modelId="{5D292ACC-3506-324E-AA39-8D9C795AA1FB}" type="presParOf" srcId="{4542EB21-4EFF-2949-9B3F-0DE9B793F2A9}" destId="{B08AA53D-43E3-F940-865D-6A4EF50738D2}" srcOrd="1" destOrd="0" presId="urn:microsoft.com/office/officeart/2005/8/layout/default"/>
    <dgm:cxn modelId="{5D79448A-8D36-A746-9740-E719F9F2E935}" type="presParOf" srcId="{4542EB21-4EFF-2949-9B3F-0DE9B793F2A9}" destId="{183C6F99-2B3F-6444-B1CC-94D9F9B746F0}" srcOrd="2" destOrd="0" presId="urn:microsoft.com/office/officeart/2005/8/layout/default"/>
    <dgm:cxn modelId="{B69AD8C8-B00B-7F44-86B7-A6FF9BC87000}" type="presParOf" srcId="{4542EB21-4EFF-2949-9B3F-0DE9B793F2A9}" destId="{C9543818-EE21-7548-8DA0-38B202486BF6}" srcOrd="3" destOrd="0" presId="urn:microsoft.com/office/officeart/2005/8/layout/default"/>
    <dgm:cxn modelId="{01EC67FD-7D2F-5D49-8C43-664F71E10C60}" type="presParOf" srcId="{4542EB21-4EFF-2949-9B3F-0DE9B793F2A9}" destId="{815CB1A6-2A60-174A-8DF3-449C43394B9B}" srcOrd="4" destOrd="0" presId="urn:microsoft.com/office/officeart/2005/8/layout/default"/>
    <dgm:cxn modelId="{9A2131E7-4D52-644F-8FE6-F2029A2EB914}" type="presParOf" srcId="{4542EB21-4EFF-2949-9B3F-0DE9B793F2A9}" destId="{5AFA51E5-6DB4-664E-AAB0-0B4EAC842F2C}" srcOrd="5" destOrd="0" presId="urn:microsoft.com/office/officeart/2005/8/layout/default"/>
    <dgm:cxn modelId="{B2F3BFFF-7EDF-4843-B9AD-6B35945D8B68}" type="presParOf" srcId="{4542EB21-4EFF-2949-9B3F-0DE9B793F2A9}" destId="{C917816A-6039-B54E-8B7D-557CC2CC9E5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0F98FD-4095-2141-B3C9-8EDD7C083DB3}" type="doc">
      <dgm:prSet loTypeId="urn:microsoft.com/office/officeart/2005/8/layout/default" loCatId="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3A3123BC-753A-2B4B-AC42-FF000475ECE2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/>
            <a:t>Greening of processing, storage and distribution of </a:t>
          </a:r>
          <a:r>
            <a:rPr lang="en-US" dirty="0" err="1"/>
            <a:t>agri</a:t>
          </a:r>
          <a:r>
            <a:rPr lang="en-US" dirty="0"/>
            <a:t>-supply materials while maintaining assurance standards</a:t>
          </a:r>
          <a:endParaRPr lang="en-GB" dirty="0"/>
        </a:p>
      </dgm:t>
    </dgm:pt>
    <dgm:pt modelId="{EC231A7B-8C4C-7B4D-AB9F-2CA2E6FEE45A}" type="parTrans" cxnId="{89D79F1B-9C34-0040-B5FA-D03BBD450A69}">
      <dgm:prSet/>
      <dgm:spPr/>
      <dgm:t>
        <a:bodyPr/>
        <a:lstStyle/>
        <a:p>
          <a:endParaRPr lang="en-GB"/>
        </a:p>
      </dgm:t>
    </dgm:pt>
    <dgm:pt modelId="{400683E3-B719-9041-A367-CD45DE1A5578}" type="sibTrans" cxnId="{89D79F1B-9C34-0040-B5FA-D03BBD450A69}">
      <dgm:prSet/>
      <dgm:spPr/>
      <dgm:t>
        <a:bodyPr/>
        <a:lstStyle/>
        <a:p>
          <a:endParaRPr lang="en-GB"/>
        </a:p>
      </dgm:t>
    </dgm:pt>
    <dgm:pt modelId="{F07DBC16-CA02-DD40-83BF-CC33B751757B}">
      <dgm:prSet/>
      <dgm:spPr/>
      <dgm:t>
        <a:bodyPr/>
        <a:lstStyle/>
        <a:p>
          <a:r>
            <a:rPr lang="en-US" dirty="0"/>
            <a:t>New technologies supporting Integrated Pest Management </a:t>
          </a:r>
          <a:endParaRPr lang="en-US" dirty="0">
            <a:latin typeface="+mj-lt"/>
          </a:endParaRPr>
        </a:p>
      </dgm:t>
    </dgm:pt>
    <dgm:pt modelId="{3C74E4C0-EAD1-1544-9E8C-DE90B56224DF}" type="parTrans" cxnId="{B5641CA8-3053-FB4C-85EA-853500AF8DB4}">
      <dgm:prSet/>
      <dgm:spPr/>
      <dgm:t>
        <a:bodyPr/>
        <a:lstStyle/>
        <a:p>
          <a:endParaRPr lang="en-GB"/>
        </a:p>
      </dgm:t>
    </dgm:pt>
    <dgm:pt modelId="{49FF3197-0253-2A45-8DB4-07EAD87E796E}" type="sibTrans" cxnId="{B5641CA8-3053-FB4C-85EA-853500AF8DB4}">
      <dgm:prSet/>
      <dgm:spPr/>
      <dgm:t>
        <a:bodyPr/>
        <a:lstStyle/>
        <a:p>
          <a:endParaRPr lang="en-GB"/>
        </a:p>
      </dgm:t>
    </dgm:pt>
    <dgm:pt modelId="{3E02A342-7F8B-A74B-8D14-E375D2A97C72}">
      <dgm:prSet/>
      <dgm:spPr/>
      <dgm:t>
        <a:bodyPr/>
        <a:lstStyle/>
        <a:p>
          <a:r>
            <a:rPr lang="en-US" dirty="0" err="1"/>
            <a:t>Footprinting</a:t>
          </a:r>
          <a:r>
            <a:rPr lang="en-US" dirty="0"/>
            <a:t> of UK crops and animal feeds compared to other parts of the world, to inform trading decisions and sourcing of raw materials </a:t>
          </a:r>
          <a:endParaRPr lang="en-US" dirty="0">
            <a:latin typeface="+mj-lt"/>
          </a:endParaRPr>
        </a:p>
      </dgm:t>
    </dgm:pt>
    <dgm:pt modelId="{A413ADEB-F35E-3245-8AA8-3F2C77EA1499}" type="parTrans" cxnId="{D9A8C8F3-4530-8D46-9DE3-036E7371641D}">
      <dgm:prSet/>
      <dgm:spPr/>
      <dgm:t>
        <a:bodyPr/>
        <a:lstStyle/>
        <a:p>
          <a:endParaRPr lang="en-GB"/>
        </a:p>
      </dgm:t>
    </dgm:pt>
    <dgm:pt modelId="{07AAA4A9-668B-2644-8844-26E6E9051152}" type="sibTrans" cxnId="{D9A8C8F3-4530-8D46-9DE3-036E7371641D}">
      <dgm:prSet/>
      <dgm:spPr/>
      <dgm:t>
        <a:bodyPr/>
        <a:lstStyle/>
        <a:p>
          <a:endParaRPr lang="en-GB"/>
        </a:p>
      </dgm:t>
    </dgm:pt>
    <dgm:pt modelId="{FC63E6C6-2BA4-0943-B7F6-7F2443ED01A4}">
      <dgm:prSet/>
      <dgm:spPr/>
      <dgm:t>
        <a:bodyPr/>
        <a:lstStyle/>
        <a:p>
          <a:r>
            <a:rPr lang="en-GB" dirty="0"/>
            <a:t>Expanding the skill set of our farm advisers to offer integrated farm and sustainable land management solutions</a:t>
          </a:r>
          <a:endParaRPr lang="en-US" dirty="0">
            <a:latin typeface="+mj-lt"/>
          </a:endParaRPr>
        </a:p>
      </dgm:t>
    </dgm:pt>
    <dgm:pt modelId="{60F75C7D-EC7B-184D-8226-8F14D1E93EDE}" type="parTrans" cxnId="{1340CEA0-9DD9-7441-8817-540F2161AF58}">
      <dgm:prSet/>
      <dgm:spPr/>
      <dgm:t>
        <a:bodyPr/>
        <a:lstStyle/>
        <a:p>
          <a:endParaRPr lang="en-GB"/>
        </a:p>
      </dgm:t>
    </dgm:pt>
    <dgm:pt modelId="{58FA2B55-D20C-F14D-87C6-A7522DF9C877}" type="sibTrans" cxnId="{1340CEA0-9DD9-7441-8817-540F2161AF58}">
      <dgm:prSet/>
      <dgm:spPr/>
      <dgm:t>
        <a:bodyPr/>
        <a:lstStyle/>
        <a:p>
          <a:endParaRPr lang="en-GB"/>
        </a:p>
      </dgm:t>
    </dgm:pt>
    <dgm:pt modelId="{4542EB21-4EFF-2949-9B3F-0DE9B793F2A9}" type="pres">
      <dgm:prSet presAssocID="{330F98FD-4095-2141-B3C9-8EDD7C083DB3}" presName="diagram" presStyleCnt="0">
        <dgm:presLayoutVars>
          <dgm:dir/>
          <dgm:resizeHandles val="exact"/>
        </dgm:presLayoutVars>
      </dgm:prSet>
      <dgm:spPr/>
    </dgm:pt>
    <dgm:pt modelId="{594E909E-67DE-2046-8F4B-64C3DBA88667}" type="pres">
      <dgm:prSet presAssocID="{3A3123BC-753A-2B4B-AC42-FF000475ECE2}" presName="node" presStyleLbl="node1" presStyleIdx="0" presStyleCnt="4">
        <dgm:presLayoutVars>
          <dgm:bulletEnabled val="1"/>
        </dgm:presLayoutVars>
      </dgm:prSet>
      <dgm:spPr/>
    </dgm:pt>
    <dgm:pt modelId="{B08AA53D-43E3-F940-865D-6A4EF50738D2}" type="pres">
      <dgm:prSet presAssocID="{400683E3-B719-9041-A367-CD45DE1A5578}" presName="sibTrans" presStyleCnt="0"/>
      <dgm:spPr/>
    </dgm:pt>
    <dgm:pt modelId="{183C6F99-2B3F-6444-B1CC-94D9F9B746F0}" type="pres">
      <dgm:prSet presAssocID="{F07DBC16-CA02-DD40-83BF-CC33B751757B}" presName="node" presStyleLbl="node1" presStyleIdx="1" presStyleCnt="4">
        <dgm:presLayoutVars>
          <dgm:bulletEnabled val="1"/>
        </dgm:presLayoutVars>
      </dgm:prSet>
      <dgm:spPr/>
    </dgm:pt>
    <dgm:pt modelId="{C9543818-EE21-7548-8DA0-38B202486BF6}" type="pres">
      <dgm:prSet presAssocID="{49FF3197-0253-2A45-8DB4-07EAD87E796E}" presName="sibTrans" presStyleCnt="0"/>
      <dgm:spPr/>
    </dgm:pt>
    <dgm:pt modelId="{815CB1A6-2A60-174A-8DF3-449C43394B9B}" type="pres">
      <dgm:prSet presAssocID="{3E02A342-7F8B-A74B-8D14-E375D2A97C72}" presName="node" presStyleLbl="node1" presStyleIdx="2" presStyleCnt="4">
        <dgm:presLayoutVars>
          <dgm:bulletEnabled val="1"/>
        </dgm:presLayoutVars>
      </dgm:prSet>
      <dgm:spPr/>
    </dgm:pt>
    <dgm:pt modelId="{5AFA51E5-6DB4-664E-AAB0-0B4EAC842F2C}" type="pres">
      <dgm:prSet presAssocID="{07AAA4A9-668B-2644-8844-26E6E9051152}" presName="sibTrans" presStyleCnt="0"/>
      <dgm:spPr/>
    </dgm:pt>
    <dgm:pt modelId="{C917816A-6039-B54E-8B7D-557CC2CC9E5A}" type="pres">
      <dgm:prSet presAssocID="{FC63E6C6-2BA4-0943-B7F6-7F2443ED01A4}" presName="node" presStyleLbl="node1" presStyleIdx="3" presStyleCnt="4">
        <dgm:presLayoutVars>
          <dgm:bulletEnabled val="1"/>
        </dgm:presLayoutVars>
      </dgm:prSet>
      <dgm:spPr/>
    </dgm:pt>
  </dgm:ptLst>
  <dgm:cxnLst>
    <dgm:cxn modelId="{89D79F1B-9C34-0040-B5FA-D03BBD450A69}" srcId="{330F98FD-4095-2141-B3C9-8EDD7C083DB3}" destId="{3A3123BC-753A-2B4B-AC42-FF000475ECE2}" srcOrd="0" destOrd="0" parTransId="{EC231A7B-8C4C-7B4D-AB9F-2CA2E6FEE45A}" sibTransId="{400683E3-B719-9041-A367-CD45DE1A5578}"/>
    <dgm:cxn modelId="{C28F7842-EF8D-A74E-92FE-9AEE05160947}" type="presOf" srcId="{3A3123BC-753A-2B4B-AC42-FF000475ECE2}" destId="{594E909E-67DE-2046-8F4B-64C3DBA88667}" srcOrd="0" destOrd="0" presId="urn:microsoft.com/office/officeart/2005/8/layout/default"/>
    <dgm:cxn modelId="{1340CEA0-9DD9-7441-8817-540F2161AF58}" srcId="{330F98FD-4095-2141-B3C9-8EDD7C083DB3}" destId="{FC63E6C6-2BA4-0943-B7F6-7F2443ED01A4}" srcOrd="3" destOrd="0" parTransId="{60F75C7D-EC7B-184D-8226-8F14D1E93EDE}" sibTransId="{58FA2B55-D20C-F14D-87C6-A7522DF9C877}"/>
    <dgm:cxn modelId="{B5641CA8-3053-FB4C-85EA-853500AF8DB4}" srcId="{330F98FD-4095-2141-B3C9-8EDD7C083DB3}" destId="{F07DBC16-CA02-DD40-83BF-CC33B751757B}" srcOrd="1" destOrd="0" parTransId="{3C74E4C0-EAD1-1544-9E8C-DE90B56224DF}" sibTransId="{49FF3197-0253-2A45-8DB4-07EAD87E796E}"/>
    <dgm:cxn modelId="{8C6330B2-2359-2841-9730-1EC870A1CAA7}" type="presOf" srcId="{330F98FD-4095-2141-B3C9-8EDD7C083DB3}" destId="{4542EB21-4EFF-2949-9B3F-0DE9B793F2A9}" srcOrd="0" destOrd="0" presId="urn:microsoft.com/office/officeart/2005/8/layout/default"/>
    <dgm:cxn modelId="{9C6052D1-4D1A-DB4F-A795-97C03089BFFD}" type="presOf" srcId="{3E02A342-7F8B-A74B-8D14-E375D2A97C72}" destId="{815CB1A6-2A60-174A-8DF3-449C43394B9B}" srcOrd="0" destOrd="0" presId="urn:microsoft.com/office/officeart/2005/8/layout/default"/>
    <dgm:cxn modelId="{E22DE5F2-6979-9E4A-B980-4AE4C201E91C}" type="presOf" srcId="{FC63E6C6-2BA4-0943-B7F6-7F2443ED01A4}" destId="{C917816A-6039-B54E-8B7D-557CC2CC9E5A}" srcOrd="0" destOrd="0" presId="urn:microsoft.com/office/officeart/2005/8/layout/default"/>
    <dgm:cxn modelId="{D9A8C8F3-4530-8D46-9DE3-036E7371641D}" srcId="{330F98FD-4095-2141-B3C9-8EDD7C083DB3}" destId="{3E02A342-7F8B-A74B-8D14-E375D2A97C72}" srcOrd="2" destOrd="0" parTransId="{A413ADEB-F35E-3245-8AA8-3F2C77EA1499}" sibTransId="{07AAA4A9-668B-2644-8844-26E6E9051152}"/>
    <dgm:cxn modelId="{CF9306FC-2766-9143-8AC7-B9293A046B9E}" type="presOf" srcId="{F07DBC16-CA02-DD40-83BF-CC33B751757B}" destId="{183C6F99-2B3F-6444-B1CC-94D9F9B746F0}" srcOrd="0" destOrd="0" presId="urn:microsoft.com/office/officeart/2005/8/layout/default"/>
    <dgm:cxn modelId="{12B66CB8-8A01-4244-9A27-FB9B624C2B16}" type="presParOf" srcId="{4542EB21-4EFF-2949-9B3F-0DE9B793F2A9}" destId="{594E909E-67DE-2046-8F4B-64C3DBA88667}" srcOrd="0" destOrd="0" presId="urn:microsoft.com/office/officeart/2005/8/layout/default"/>
    <dgm:cxn modelId="{5D292ACC-3506-324E-AA39-8D9C795AA1FB}" type="presParOf" srcId="{4542EB21-4EFF-2949-9B3F-0DE9B793F2A9}" destId="{B08AA53D-43E3-F940-865D-6A4EF50738D2}" srcOrd="1" destOrd="0" presId="urn:microsoft.com/office/officeart/2005/8/layout/default"/>
    <dgm:cxn modelId="{5D79448A-8D36-A746-9740-E719F9F2E935}" type="presParOf" srcId="{4542EB21-4EFF-2949-9B3F-0DE9B793F2A9}" destId="{183C6F99-2B3F-6444-B1CC-94D9F9B746F0}" srcOrd="2" destOrd="0" presId="urn:microsoft.com/office/officeart/2005/8/layout/default"/>
    <dgm:cxn modelId="{B69AD8C8-B00B-7F44-86B7-A6FF9BC87000}" type="presParOf" srcId="{4542EB21-4EFF-2949-9B3F-0DE9B793F2A9}" destId="{C9543818-EE21-7548-8DA0-38B202486BF6}" srcOrd="3" destOrd="0" presId="urn:microsoft.com/office/officeart/2005/8/layout/default"/>
    <dgm:cxn modelId="{01EC67FD-7D2F-5D49-8C43-664F71E10C60}" type="presParOf" srcId="{4542EB21-4EFF-2949-9B3F-0DE9B793F2A9}" destId="{815CB1A6-2A60-174A-8DF3-449C43394B9B}" srcOrd="4" destOrd="0" presId="urn:microsoft.com/office/officeart/2005/8/layout/default"/>
    <dgm:cxn modelId="{9A2131E7-4D52-644F-8FE6-F2029A2EB914}" type="presParOf" srcId="{4542EB21-4EFF-2949-9B3F-0DE9B793F2A9}" destId="{5AFA51E5-6DB4-664E-AAB0-0B4EAC842F2C}" srcOrd="5" destOrd="0" presId="urn:microsoft.com/office/officeart/2005/8/layout/default"/>
    <dgm:cxn modelId="{B2F3BFFF-7EDF-4843-B9AD-6B35945D8B68}" type="presParOf" srcId="{4542EB21-4EFF-2949-9B3F-0DE9B793F2A9}" destId="{C917816A-6039-B54E-8B7D-557CC2CC9E5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E61BAF-85DB-484B-91D2-8E3B7457A956}" type="doc">
      <dgm:prSet loTypeId="urn:microsoft.com/office/officeart/2005/8/layout/venn3" loCatId="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EC51971B-0A39-0D46-BD84-5CEAC42219ED}">
      <dgm:prSet phldrT="[Text]" custT="1"/>
      <dgm:spPr/>
      <dgm:t>
        <a:bodyPr/>
        <a:lstStyle/>
        <a:p>
          <a:pPr>
            <a:buNone/>
          </a:pPr>
          <a:r>
            <a:rPr lang="en-GB" sz="1800" dirty="0">
              <a:latin typeface="+mj-lt"/>
            </a:rPr>
            <a:t>Sustainability Training </a:t>
          </a:r>
        </a:p>
        <a:p>
          <a:pPr>
            <a:buNone/>
          </a:pPr>
          <a:r>
            <a:rPr lang="en-GB" sz="1200" i="1" dirty="0">
              <a:latin typeface="+mj-lt"/>
            </a:rPr>
            <a:t>for Boards and operators </a:t>
          </a:r>
          <a:endParaRPr lang="en-GB" sz="1800" dirty="0"/>
        </a:p>
      </dgm:t>
    </dgm:pt>
    <dgm:pt modelId="{89754C90-FD48-E948-83E5-B6229A9416CF}" type="parTrans" cxnId="{CECEE804-3E1A-1F49-91C4-889A6AB71A96}">
      <dgm:prSet/>
      <dgm:spPr/>
      <dgm:t>
        <a:bodyPr/>
        <a:lstStyle/>
        <a:p>
          <a:endParaRPr lang="en-GB"/>
        </a:p>
      </dgm:t>
    </dgm:pt>
    <dgm:pt modelId="{4CA0F5CD-5F6F-5345-8954-88750A1A88AC}" type="sibTrans" cxnId="{CECEE804-3E1A-1F49-91C4-889A6AB71A96}">
      <dgm:prSet/>
      <dgm:spPr/>
      <dgm:t>
        <a:bodyPr/>
        <a:lstStyle/>
        <a:p>
          <a:endParaRPr lang="en-GB"/>
        </a:p>
      </dgm:t>
    </dgm:pt>
    <dgm:pt modelId="{025674DD-0859-BE46-BA68-87A1ADEC5393}">
      <dgm:prSet custT="1"/>
      <dgm:spPr/>
      <dgm:t>
        <a:bodyPr/>
        <a:lstStyle/>
        <a:p>
          <a:r>
            <a:rPr lang="en-GB" sz="1800" dirty="0">
              <a:latin typeface="+mj-lt"/>
            </a:rPr>
            <a:t>Company benchmarking </a:t>
          </a:r>
        </a:p>
      </dgm:t>
    </dgm:pt>
    <dgm:pt modelId="{205C9257-E4CE-F647-ADC3-3C5D46E0D7AC}" type="parTrans" cxnId="{636D992D-0ECB-094C-B9AD-FE8CF598EFCA}">
      <dgm:prSet/>
      <dgm:spPr/>
      <dgm:t>
        <a:bodyPr/>
        <a:lstStyle/>
        <a:p>
          <a:endParaRPr lang="en-GB"/>
        </a:p>
      </dgm:t>
    </dgm:pt>
    <dgm:pt modelId="{905E0501-801F-4242-9D7D-4A35FC1D9F13}" type="sibTrans" cxnId="{636D992D-0ECB-094C-B9AD-FE8CF598EFCA}">
      <dgm:prSet/>
      <dgm:spPr/>
      <dgm:t>
        <a:bodyPr/>
        <a:lstStyle/>
        <a:p>
          <a:endParaRPr lang="en-GB"/>
        </a:p>
      </dgm:t>
    </dgm:pt>
    <dgm:pt modelId="{36284FC3-26F0-AC4A-9AC5-54B5962207B8}">
      <dgm:prSet custT="1"/>
      <dgm:spPr/>
      <dgm:t>
        <a:bodyPr/>
        <a:lstStyle/>
        <a:p>
          <a:r>
            <a:rPr lang="en-GB" sz="1800" dirty="0">
              <a:latin typeface="+mj-lt"/>
            </a:rPr>
            <a:t>Common Metrics </a:t>
          </a:r>
        </a:p>
      </dgm:t>
    </dgm:pt>
    <dgm:pt modelId="{CF77B39C-24DB-7940-8A07-809DAF809437}" type="parTrans" cxnId="{959AB62F-B6EF-9F47-9152-557B745A1E2C}">
      <dgm:prSet/>
      <dgm:spPr/>
      <dgm:t>
        <a:bodyPr/>
        <a:lstStyle/>
        <a:p>
          <a:endParaRPr lang="en-GB"/>
        </a:p>
      </dgm:t>
    </dgm:pt>
    <dgm:pt modelId="{F6B7C5F3-44DD-A14A-9A9F-66ADE87C6E94}" type="sibTrans" cxnId="{959AB62F-B6EF-9F47-9152-557B745A1E2C}">
      <dgm:prSet/>
      <dgm:spPr/>
      <dgm:t>
        <a:bodyPr/>
        <a:lstStyle/>
        <a:p>
          <a:endParaRPr lang="en-GB"/>
        </a:p>
      </dgm:t>
    </dgm:pt>
    <dgm:pt modelId="{40F73BC4-5831-284D-9D88-00360F34744E}">
      <dgm:prSet custT="1"/>
      <dgm:spPr/>
      <dgm:t>
        <a:bodyPr/>
        <a:lstStyle/>
        <a:p>
          <a:r>
            <a:rPr lang="en-GB" sz="1800" dirty="0">
              <a:latin typeface="+mj-lt"/>
            </a:rPr>
            <a:t>Communication </a:t>
          </a:r>
        </a:p>
      </dgm:t>
    </dgm:pt>
    <dgm:pt modelId="{5AA77644-E4B7-6244-9F0D-A5F092D351A6}" type="parTrans" cxnId="{7019C796-B13F-5B49-AED2-1E0EAE12C246}">
      <dgm:prSet/>
      <dgm:spPr/>
      <dgm:t>
        <a:bodyPr/>
        <a:lstStyle/>
        <a:p>
          <a:endParaRPr lang="en-GB"/>
        </a:p>
      </dgm:t>
    </dgm:pt>
    <dgm:pt modelId="{0E5AE83A-06A8-CE42-95E9-A4F5F96457D8}" type="sibTrans" cxnId="{7019C796-B13F-5B49-AED2-1E0EAE12C246}">
      <dgm:prSet/>
      <dgm:spPr/>
      <dgm:t>
        <a:bodyPr/>
        <a:lstStyle/>
        <a:p>
          <a:endParaRPr lang="en-GB"/>
        </a:p>
      </dgm:t>
    </dgm:pt>
    <dgm:pt modelId="{2D2D2504-BD15-CB45-AE63-4FE747FDB19C}">
      <dgm:prSet custT="1"/>
      <dgm:spPr/>
      <dgm:t>
        <a:bodyPr/>
        <a:lstStyle/>
        <a:p>
          <a:r>
            <a:rPr lang="en-GB" sz="1800" dirty="0">
              <a:latin typeface="+mj-lt"/>
            </a:rPr>
            <a:t>Alliances for action </a:t>
          </a:r>
        </a:p>
      </dgm:t>
    </dgm:pt>
    <dgm:pt modelId="{C7570EE9-D149-8348-B975-EFF79E325375}" type="parTrans" cxnId="{6C36C4E7-DF72-E84E-B4DB-61C5D7CD0135}">
      <dgm:prSet/>
      <dgm:spPr/>
      <dgm:t>
        <a:bodyPr/>
        <a:lstStyle/>
        <a:p>
          <a:endParaRPr lang="en-GB"/>
        </a:p>
      </dgm:t>
    </dgm:pt>
    <dgm:pt modelId="{BDD2CACF-0E0F-5445-994A-6D56C12A1524}" type="sibTrans" cxnId="{6C36C4E7-DF72-E84E-B4DB-61C5D7CD0135}">
      <dgm:prSet/>
      <dgm:spPr/>
      <dgm:t>
        <a:bodyPr/>
        <a:lstStyle/>
        <a:p>
          <a:endParaRPr lang="en-GB"/>
        </a:p>
      </dgm:t>
    </dgm:pt>
    <dgm:pt modelId="{16157A5B-97D9-B54E-BDE9-50D93941A9D1}" type="pres">
      <dgm:prSet presAssocID="{14E61BAF-85DB-484B-91D2-8E3B7457A956}" presName="Name0" presStyleCnt="0">
        <dgm:presLayoutVars>
          <dgm:dir/>
          <dgm:resizeHandles val="exact"/>
        </dgm:presLayoutVars>
      </dgm:prSet>
      <dgm:spPr/>
    </dgm:pt>
    <dgm:pt modelId="{9B21965F-D7E2-5343-B739-299C432E9375}" type="pres">
      <dgm:prSet presAssocID="{EC51971B-0A39-0D46-BD84-5CEAC42219ED}" presName="Name5" presStyleLbl="vennNode1" presStyleIdx="0" presStyleCnt="5">
        <dgm:presLayoutVars>
          <dgm:bulletEnabled val="1"/>
        </dgm:presLayoutVars>
      </dgm:prSet>
      <dgm:spPr/>
    </dgm:pt>
    <dgm:pt modelId="{E5AA5620-797B-4740-A862-0FCA85FDAE74}" type="pres">
      <dgm:prSet presAssocID="{4CA0F5CD-5F6F-5345-8954-88750A1A88AC}" presName="space" presStyleCnt="0"/>
      <dgm:spPr/>
    </dgm:pt>
    <dgm:pt modelId="{E91D66E3-E76D-7043-8CE8-731B17BBFA48}" type="pres">
      <dgm:prSet presAssocID="{025674DD-0859-BE46-BA68-87A1ADEC5393}" presName="Name5" presStyleLbl="vennNode1" presStyleIdx="1" presStyleCnt="5">
        <dgm:presLayoutVars>
          <dgm:bulletEnabled val="1"/>
        </dgm:presLayoutVars>
      </dgm:prSet>
      <dgm:spPr/>
    </dgm:pt>
    <dgm:pt modelId="{7D359E16-CB9C-8749-995C-2D916837EA6B}" type="pres">
      <dgm:prSet presAssocID="{905E0501-801F-4242-9D7D-4A35FC1D9F13}" presName="space" presStyleCnt="0"/>
      <dgm:spPr/>
    </dgm:pt>
    <dgm:pt modelId="{B8D581C0-036B-384A-802E-1995201CB0C0}" type="pres">
      <dgm:prSet presAssocID="{36284FC3-26F0-AC4A-9AC5-54B5962207B8}" presName="Name5" presStyleLbl="vennNode1" presStyleIdx="2" presStyleCnt="5">
        <dgm:presLayoutVars>
          <dgm:bulletEnabled val="1"/>
        </dgm:presLayoutVars>
      </dgm:prSet>
      <dgm:spPr/>
    </dgm:pt>
    <dgm:pt modelId="{BC113AE1-6619-E641-BF4B-62CB2F83F4A1}" type="pres">
      <dgm:prSet presAssocID="{F6B7C5F3-44DD-A14A-9A9F-66ADE87C6E94}" presName="space" presStyleCnt="0"/>
      <dgm:spPr/>
    </dgm:pt>
    <dgm:pt modelId="{A5DA2635-3286-8B44-A7DE-689C401266F9}" type="pres">
      <dgm:prSet presAssocID="{40F73BC4-5831-284D-9D88-00360F34744E}" presName="Name5" presStyleLbl="vennNode1" presStyleIdx="3" presStyleCnt="5">
        <dgm:presLayoutVars>
          <dgm:bulletEnabled val="1"/>
        </dgm:presLayoutVars>
      </dgm:prSet>
      <dgm:spPr/>
    </dgm:pt>
    <dgm:pt modelId="{29A4CD6E-509E-1E4A-AA90-C2EDBE6339A0}" type="pres">
      <dgm:prSet presAssocID="{0E5AE83A-06A8-CE42-95E9-A4F5F96457D8}" presName="space" presStyleCnt="0"/>
      <dgm:spPr/>
    </dgm:pt>
    <dgm:pt modelId="{E35BC20B-9247-574F-ABE2-EF5FAF406AC7}" type="pres">
      <dgm:prSet presAssocID="{2D2D2504-BD15-CB45-AE63-4FE747FDB19C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CECEE804-3E1A-1F49-91C4-889A6AB71A96}" srcId="{14E61BAF-85DB-484B-91D2-8E3B7457A956}" destId="{EC51971B-0A39-0D46-BD84-5CEAC42219ED}" srcOrd="0" destOrd="0" parTransId="{89754C90-FD48-E948-83E5-B6229A9416CF}" sibTransId="{4CA0F5CD-5F6F-5345-8954-88750A1A88AC}"/>
    <dgm:cxn modelId="{FC9A8926-EE26-F24F-BF00-741B5C80678C}" type="presOf" srcId="{2D2D2504-BD15-CB45-AE63-4FE747FDB19C}" destId="{E35BC20B-9247-574F-ABE2-EF5FAF406AC7}" srcOrd="0" destOrd="0" presId="urn:microsoft.com/office/officeart/2005/8/layout/venn3"/>
    <dgm:cxn modelId="{636D992D-0ECB-094C-B9AD-FE8CF598EFCA}" srcId="{14E61BAF-85DB-484B-91D2-8E3B7457A956}" destId="{025674DD-0859-BE46-BA68-87A1ADEC5393}" srcOrd="1" destOrd="0" parTransId="{205C9257-E4CE-F647-ADC3-3C5D46E0D7AC}" sibTransId="{905E0501-801F-4242-9D7D-4A35FC1D9F13}"/>
    <dgm:cxn modelId="{959AB62F-B6EF-9F47-9152-557B745A1E2C}" srcId="{14E61BAF-85DB-484B-91D2-8E3B7457A956}" destId="{36284FC3-26F0-AC4A-9AC5-54B5962207B8}" srcOrd="2" destOrd="0" parTransId="{CF77B39C-24DB-7940-8A07-809DAF809437}" sibTransId="{F6B7C5F3-44DD-A14A-9A9F-66ADE87C6E94}"/>
    <dgm:cxn modelId="{CDB3374F-C118-9747-A363-189C5B8A1A01}" type="presOf" srcId="{36284FC3-26F0-AC4A-9AC5-54B5962207B8}" destId="{B8D581C0-036B-384A-802E-1995201CB0C0}" srcOrd="0" destOrd="0" presId="urn:microsoft.com/office/officeart/2005/8/layout/venn3"/>
    <dgm:cxn modelId="{D7C4E551-8233-9945-93EF-2DC28905DE16}" type="presOf" srcId="{EC51971B-0A39-0D46-BD84-5CEAC42219ED}" destId="{9B21965F-D7E2-5343-B739-299C432E9375}" srcOrd="0" destOrd="0" presId="urn:microsoft.com/office/officeart/2005/8/layout/venn3"/>
    <dgm:cxn modelId="{B68D755A-C1F7-6E4E-AC23-39F3F74C01C4}" type="presOf" srcId="{025674DD-0859-BE46-BA68-87A1ADEC5393}" destId="{E91D66E3-E76D-7043-8CE8-731B17BBFA48}" srcOrd="0" destOrd="0" presId="urn:microsoft.com/office/officeart/2005/8/layout/venn3"/>
    <dgm:cxn modelId="{017C767C-ADF1-B34D-A13B-2E5606B3AF34}" type="presOf" srcId="{14E61BAF-85DB-484B-91D2-8E3B7457A956}" destId="{16157A5B-97D9-B54E-BDE9-50D93941A9D1}" srcOrd="0" destOrd="0" presId="urn:microsoft.com/office/officeart/2005/8/layout/venn3"/>
    <dgm:cxn modelId="{7019C796-B13F-5B49-AED2-1E0EAE12C246}" srcId="{14E61BAF-85DB-484B-91D2-8E3B7457A956}" destId="{40F73BC4-5831-284D-9D88-00360F34744E}" srcOrd="3" destOrd="0" parTransId="{5AA77644-E4B7-6244-9F0D-A5F092D351A6}" sibTransId="{0E5AE83A-06A8-CE42-95E9-A4F5F96457D8}"/>
    <dgm:cxn modelId="{15E09699-9D01-524E-940A-9DA2485009D5}" type="presOf" srcId="{40F73BC4-5831-284D-9D88-00360F34744E}" destId="{A5DA2635-3286-8B44-A7DE-689C401266F9}" srcOrd="0" destOrd="0" presId="urn:microsoft.com/office/officeart/2005/8/layout/venn3"/>
    <dgm:cxn modelId="{6C36C4E7-DF72-E84E-B4DB-61C5D7CD0135}" srcId="{14E61BAF-85DB-484B-91D2-8E3B7457A956}" destId="{2D2D2504-BD15-CB45-AE63-4FE747FDB19C}" srcOrd="4" destOrd="0" parTransId="{C7570EE9-D149-8348-B975-EFF79E325375}" sibTransId="{BDD2CACF-0E0F-5445-994A-6D56C12A1524}"/>
    <dgm:cxn modelId="{A4BCCEB2-F8F0-784F-A5F3-4D9A654C95AE}" type="presParOf" srcId="{16157A5B-97D9-B54E-BDE9-50D93941A9D1}" destId="{9B21965F-D7E2-5343-B739-299C432E9375}" srcOrd="0" destOrd="0" presId="urn:microsoft.com/office/officeart/2005/8/layout/venn3"/>
    <dgm:cxn modelId="{BC6C44B4-7B1F-564E-9396-8D53B180A82A}" type="presParOf" srcId="{16157A5B-97D9-B54E-BDE9-50D93941A9D1}" destId="{E5AA5620-797B-4740-A862-0FCA85FDAE74}" srcOrd="1" destOrd="0" presId="urn:microsoft.com/office/officeart/2005/8/layout/venn3"/>
    <dgm:cxn modelId="{C13BA232-68ED-C04A-9580-DB8DA94A7E2B}" type="presParOf" srcId="{16157A5B-97D9-B54E-BDE9-50D93941A9D1}" destId="{E91D66E3-E76D-7043-8CE8-731B17BBFA48}" srcOrd="2" destOrd="0" presId="urn:microsoft.com/office/officeart/2005/8/layout/venn3"/>
    <dgm:cxn modelId="{52FDD291-F30D-B44B-A3D7-4777A1EE216C}" type="presParOf" srcId="{16157A5B-97D9-B54E-BDE9-50D93941A9D1}" destId="{7D359E16-CB9C-8749-995C-2D916837EA6B}" srcOrd="3" destOrd="0" presId="urn:microsoft.com/office/officeart/2005/8/layout/venn3"/>
    <dgm:cxn modelId="{59B32241-48E9-5445-AE36-78787D3D3096}" type="presParOf" srcId="{16157A5B-97D9-B54E-BDE9-50D93941A9D1}" destId="{B8D581C0-036B-384A-802E-1995201CB0C0}" srcOrd="4" destOrd="0" presId="urn:microsoft.com/office/officeart/2005/8/layout/venn3"/>
    <dgm:cxn modelId="{F9967141-232F-7E4A-A551-510FADED6A20}" type="presParOf" srcId="{16157A5B-97D9-B54E-BDE9-50D93941A9D1}" destId="{BC113AE1-6619-E641-BF4B-62CB2F83F4A1}" srcOrd="5" destOrd="0" presId="urn:microsoft.com/office/officeart/2005/8/layout/venn3"/>
    <dgm:cxn modelId="{CD076D88-4D2C-BC43-A2D8-B0181862E432}" type="presParOf" srcId="{16157A5B-97D9-B54E-BDE9-50D93941A9D1}" destId="{A5DA2635-3286-8B44-A7DE-689C401266F9}" srcOrd="6" destOrd="0" presId="urn:microsoft.com/office/officeart/2005/8/layout/venn3"/>
    <dgm:cxn modelId="{015ED4A6-F751-694C-A067-216D18EE34C1}" type="presParOf" srcId="{16157A5B-97D9-B54E-BDE9-50D93941A9D1}" destId="{29A4CD6E-509E-1E4A-AA90-C2EDBE6339A0}" srcOrd="7" destOrd="0" presId="urn:microsoft.com/office/officeart/2005/8/layout/venn3"/>
    <dgm:cxn modelId="{7EF86DC0-D03E-F84E-99B9-D34FFAE923BA}" type="presParOf" srcId="{16157A5B-97D9-B54E-BDE9-50D93941A9D1}" destId="{E35BC20B-9247-574F-ABE2-EF5FAF406AC7}" srcOrd="8" destOrd="0" presId="urn:microsoft.com/office/officeart/2005/8/layout/venn3"/>
  </dgm:cxnLst>
  <dgm:bg>
    <a:noFill/>
  </dgm:bg>
  <dgm:whole>
    <a:ln w="1270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B2FB3C-E796-2B4C-A368-B8AA92FEE0F0}" type="doc">
      <dgm:prSet loTypeId="urn:microsoft.com/office/officeart/2005/8/layout/process4" loCatId="" qsTypeId="urn:microsoft.com/office/officeart/2005/8/quickstyle/simple2" qsCatId="simple" csTypeId="urn:microsoft.com/office/officeart/2005/8/colors/accent3_2" csCatId="accent3" phldr="1"/>
      <dgm:spPr/>
    </dgm:pt>
    <dgm:pt modelId="{46364F2F-87D0-E942-9C78-683EEBB438FF}">
      <dgm:prSet phldrT="[Text]" custT="1"/>
      <dgm:spPr/>
      <dgm:t>
        <a:bodyPr/>
        <a:lstStyle/>
        <a:p>
          <a:pPr algn="ctr">
            <a:buNone/>
          </a:pPr>
          <a:r>
            <a:rPr lang="en-US" sz="2400" b="1" dirty="0">
              <a:solidFill>
                <a:srgbClr val="6B2774"/>
              </a:solidFill>
            </a:rPr>
            <a:t>This is a dynamic challenge, involving all</a:t>
          </a:r>
          <a:endParaRPr lang="en-GB" sz="2400" b="1" dirty="0">
            <a:solidFill>
              <a:srgbClr val="6B2774"/>
            </a:solidFill>
          </a:endParaRPr>
        </a:p>
      </dgm:t>
    </dgm:pt>
    <dgm:pt modelId="{33B81B5C-B461-0947-97E0-87AE536AEB2B}" type="parTrans" cxnId="{7D619A64-8342-2447-B598-1A132032CBF2}">
      <dgm:prSet/>
      <dgm:spPr/>
      <dgm:t>
        <a:bodyPr/>
        <a:lstStyle/>
        <a:p>
          <a:pPr algn="ctr"/>
          <a:endParaRPr lang="en-GB"/>
        </a:p>
      </dgm:t>
    </dgm:pt>
    <dgm:pt modelId="{BE37559C-8A9A-1D48-BDDA-E3C827ACEF9D}" type="sibTrans" cxnId="{7D619A64-8342-2447-B598-1A132032CBF2}">
      <dgm:prSet/>
      <dgm:spPr/>
      <dgm:t>
        <a:bodyPr/>
        <a:lstStyle/>
        <a:p>
          <a:pPr algn="ctr"/>
          <a:endParaRPr lang="en-GB"/>
        </a:p>
      </dgm:t>
    </dgm:pt>
    <dgm:pt modelId="{F5D17435-189D-C94F-A0C5-2D615E491663}">
      <dgm:prSet custT="1"/>
      <dgm:spPr/>
      <dgm:t>
        <a:bodyPr/>
        <a:lstStyle/>
        <a:p>
          <a:pPr algn="ctr"/>
          <a:r>
            <a:rPr lang="en-US" sz="2400" b="1" dirty="0">
              <a:solidFill>
                <a:schemeClr val="bg1"/>
              </a:solidFill>
            </a:rPr>
            <a:t>Our Roadmap provides the framework for individual company, sector and cross sector action</a:t>
          </a:r>
        </a:p>
      </dgm:t>
    </dgm:pt>
    <dgm:pt modelId="{B6DE7BC7-CFA2-B04C-AC6A-E06E40BE379B}" type="parTrans" cxnId="{9F13F901-DB64-1642-B63E-EEBB02335E73}">
      <dgm:prSet/>
      <dgm:spPr/>
      <dgm:t>
        <a:bodyPr/>
        <a:lstStyle/>
        <a:p>
          <a:pPr algn="ctr"/>
          <a:endParaRPr lang="en-GB"/>
        </a:p>
      </dgm:t>
    </dgm:pt>
    <dgm:pt modelId="{BCB2EA46-A8B6-4947-B818-C45C81A1FBD0}" type="sibTrans" cxnId="{9F13F901-DB64-1642-B63E-EEBB02335E73}">
      <dgm:prSet/>
      <dgm:spPr/>
      <dgm:t>
        <a:bodyPr/>
        <a:lstStyle/>
        <a:p>
          <a:pPr algn="ctr"/>
          <a:endParaRPr lang="en-GB"/>
        </a:p>
      </dgm:t>
    </dgm:pt>
    <dgm:pt modelId="{2EC4A0DD-BA7C-E54F-B000-20D81833CF44}">
      <dgm:prSet custT="1"/>
      <dgm:spPr/>
      <dgm:t>
        <a:bodyPr/>
        <a:lstStyle/>
        <a:p>
          <a:pPr algn="ctr"/>
          <a:r>
            <a:rPr lang="en-US" sz="2400" b="1" dirty="0">
              <a:solidFill>
                <a:srgbClr val="6B2774"/>
              </a:solidFill>
            </a:rPr>
            <a:t>The exact course of action is yours</a:t>
          </a:r>
        </a:p>
      </dgm:t>
    </dgm:pt>
    <dgm:pt modelId="{628CA161-FDC5-C14E-8D69-553FD249721E}" type="parTrans" cxnId="{90B9423F-9DAF-E443-8132-F4995377BC5E}">
      <dgm:prSet/>
      <dgm:spPr/>
      <dgm:t>
        <a:bodyPr/>
        <a:lstStyle/>
        <a:p>
          <a:pPr algn="ctr"/>
          <a:endParaRPr lang="en-GB"/>
        </a:p>
      </dgm:t>
    </dgm:pt>
    <dgm:pt modelId="{0EFEFC93-231C-5B44-9228-F23D783D59CA}" type="sibTrans" cxnId="{90B9423F-9DAF-E443-8132-F4995377BC5E}">
      <dgm:prSet/>
      <dgm:spPr/>
      <dgm:t>
        <a:bodyPr/>
        <a:lstStyle/>
        <a:p>
          <a:pPr algn="ctr"/>
          <a:endParaRPr lang="en-GB"/>
        </a:p>
      </dgm:t>
    </dgm:pt>
    <dgm:pt modelId="{78683A19-A208-5C41-B92A-7511B1EB9FA0}">
      <dgm:prSet custT="1"/>
      <dgm:spPr/>
      <dgm:t>
        <a:bodyPr/>
        <a:lstStyle/>
        <a:p>
          <a:pPr algn="ctr"/>
          <a:r>
            <a:rPr lang="en-US" sz="2400" b="1" dirty="0">
              <a:solidFill>
                <a:schemeClr val="bg1"/>
              </a:solidFill>
            </a:rPr>
            <a:t>AIC sector heads can help facilitate</a:t>
          </a:r>
        </a:p>
      </dgm:t>
    </dgm:pt>
    <dgm:pt modelId="{BF55D692-7EE4-0E40-9960-B92086A2CCCD}" type="parTrans" cxnId="{A392356D-9F96-7E4E-9AC2-E83BB9A437B7}">
      <dgm:prSet/>
      <dgm:spPr/>
      <dgm:t>
        <a:bodyPr/>
        <a:lstStyle/>
        <a:p>
          <a:pPr algn="ctr"/>
          <a:endParaRPr lang="en-GB"/>
        </a:p>
      </dgm:t>
    </dgm:pt>
    <dgm:pt modelId="{0F9AC22B-582C-AE49-8BD6-247197C0EBF1}" type="sibTrans" cxnId="{A392356D-9F96-7E4E-9AC2-E83BB9A437B7}">
      <dgm:prSet/>
      <dgm:spPr/>
      <dgm:t>
        <a:bodyPr/>
        <a:lstStyle/>
        <a:p>
          <a:pPr algn="ctr"/>
          <a:endParaRPr lang="en-GB"/>
        </a:p>
      </dgm:t>
    </dgm:pt>
    <dgm:pt modelId="{2C0E3B00-F3B0-AE42-92FE-0426983C2EDC}" type="pres">
      <dgm:prSet presAssocID="{55B2FB3C-E796-2B4C-A368-B8AA92FEE0F0}" presName="Name0" presStyleCnt="0">
        <dgm:presLayoutVars>
          <dgm:dir/>
          <dgm:animLvl val="lvl"/>
          <dgm:resizeHandles val="exact"/>
        </dgm:presLayoutVars>
      </dgm:prSet>
      <dgm:spPr/>
    </dgm:pt>
    <dgm:pt modelId="{4CE8E9EE-6BEB-214D-835B-A78EA325D1F9}" type="pres">
      <dgm:prSet presAssocID="{78683A19-A208-5C41-B92A-7511B1EB9FA0}" presName="boxAndChildren" presStyleCnt="0"/>
      <dgm:spPr/>
    </dgm:pt>
    <dgm:pt modelId="{3BBAE04E-6CF8-3748-9093-12F0FB82A87A}" type="pres">
      <dgm:prSet presAssocID="{78683A19-A208-5C41-B92A-7511B1EB9FA0}" presName="parentTextBox" presStyleLbl="node1" presStyleIdx="0" presStyleCnt="4"/>
      <dgm:spPr/>
    </dgm:pt>
    <dgm:pt modelId="{7CD84CC2-12F5-FE4A-B558-BA9C2990DB8C}" type="pres">
      <dgm:prSet presAssocID="{0EFEFC93-231C-5B44-9228-F23D783D59CA}" presName="sp" presStyleCnt="0"/>
      <dgm:spPr/>
    </dgm:pt>
    <dgm:pt modelId="{5AB1A971-8AAF-EA4C-A2E5-F9836D9EA95D}" type="pres">
      <dgm:prSet presAssocID="{2EC4A0DD-BA7C-E54F-B000-20D81833CF44}" presName="arrowAndChildren" presStyleCnt="0"/>
      <dgm:spPr/>
    </dgm:pt>
    <dgm:pt modelId="{4AF2C2D3-5918-0046-971E-F009F65DA6E6}" type="pres">
      <dgm:prSet presAssocID="{2EC4A0DD-BA7C-E54F-B000-20D81833CF44}" presName="parentTextArrow" presStyleLbl="node1" presStyleIdx="1" presStyleCnt="4"/>
      <dgm:spPr/>
    </dgm:pt>
    <dgm:pt modelId="{A9759A6F-D3F7-C04F-809D-323B7BD28B04}" type="pres">
      <dgm:prSet presAssocID="{BCB2EA46-A8B6-4947-B818-C45C81A1FBD0}" presName="sp" presStyleCnt="0"/>
      <dgm:spPr/>
    </dgm:pt>
    <dgm:pt modelId="{8920AE12-77D0-1840-9044-4A56C92B7F70}" type="pres">
      <dgm:prSet presAssocID="{F5D17435-189D-C94F-A0C5-2D615E491663}" presName="arrowAndChildren" presStyleCnt="0"/>
      <dgm:spPr/>
    </dgm:pt>
    <dgm:pt modelId="{5178A7AA-9C5E-F147-BB77-7A88F50F7BE4}" type="pres">
      <dgm:prSet presAssocID="{F5D17435-189D-C94F-A0C5-2D615E491663}" presName="parentTextArrow" presStyleLbl="node1" presStyleIdx="2" presStyleCnt="4"/>
      <dgm:spPr/>
    </dgm:pt>
    <dgm:pt modelId="{54439533-1046-324F-8776-97D2D935B1F4}" type="pres">
      <dgm:prSet presAssocID="{BE37559C-8A9A-1D48-BDDA-E3C827ACEF9D}" presName="sp" presStyleCnt="0"/>
      <dgm:spPr/>
    </dgm:pt>
    <dgm:pt modelId="{828EC9F7-898B-D74A-9395-87EAFA3FD789}" type="pres">
      <dgm:prSet presAssocID="{46364F2F-87D0-E942-9C78-683EEBB438FF}" presName="arrowAndChildren" presStyleCnt="0"/>
      <dgm:spPr/>
    </dgm:pt>
    <dgm:pt modelId="{CE929BD1-5FC7-2442-8DE8-3DD159F2EE15}" type="pres">
      <dgm:prSet presAssocID="{46364F2F-87D0-E942-9C78-683EEBB438FF}" presName="parentTextArrow" presStyleLbl="node1" presStyleIdx="3" presStyleCnt="4"/>
      <dgm:spPr/>
    </dgm:pt>
  </dgm:ptLst>
  <dgm:cxnLst>
    <dgm:cxn modelId="{9F13F901-DB64-1642-B63E-EEBB02335E73}" srcId="{55B2FB3C-E796-2B4C-A368-B8AA92FEE0F0}" destId="{F5D17435-189D-C94F-A0C5-2D615E491663}" srcOrd="1" destOrd="0" parTransId="{B6DE7BC7-CFA2-B04C-AC6A-E06E40BE379B}" sibTransId="{BCB2EA46-A8B6-4947-B818-C45C81A1FBD0}"/>
    <dgm:cxn modelId="{8A42EF14-40A7-1541-B434-1D8037CD2324}" type="presOf" srcId="{55B2FB3C-E796-2B4C-A368-B8AA92FEE0F0}" destId="{2C0E3B00-F3B0-AE42-92FE-0426983C2EDC}" srcOrd="0" destOrd="0" presId="urn:microsoft.com/office/officeart/2005/8/layout/process4"/>
    <dgm:cxn modelId="{85E9E817-2160-F14A-B0DD-9A40DCFC179F}" type="presOf" srcId="{46364F2F-87D0-E942-9C78-683EEBB438FF}" destId="{CE929BD1-5FC7-2442-8DE8-3DD159F2EE15}" srcOrd="0" destOrd="0" presId="urn:microsoft.com/office/officeart/2005/8/layout/process4"/>
    <dgm:cxn modelId="{90B9423F-9DAF-E443-8132-F4995377BC5E}" srcId="{55B2FB3C-E796-2B4C-A368-B8AA92FEE0F0}" destId="{2EC4A0DD-BA7C-E54F-B000-20D81833CF44}" srcOrd="2" destOrd="0" parTransId="{628CA161-FDC5-C14E-8D69-553FD249721E}" sibTransId="{0EFEFC93-231C-5B44-9228-F23D783D59CA}"/>
    <dgm:cxn modelId="{7D619A64-8342-2447-B598-1A132032CBF2}" srcId="{55B2FB3C-E796-2B4C-A368-B8AA92FEE0F0}" destId="{46364F2F-87D0-E942-9C78-683EEBB438FF}" srcOrd="0" destOrd="0" parTransId="{33B81B5C-B461-0947-97E0-87AE536AEB2B}" sibTransId="{BE37559C-8A9A-1D48-BDDA-E3C827ACEF9D}"/>
    <dgm:cxn modelId="{A392356D-9F96-7E4E-9AC2-E83BB9A437B7}" srcId="{55B2FB3C-E796-2B4C-A368-B8AA92FEE0F0}" destId="{78683A19-A208-5C41-B92A-7511B1EB9FA0}" srcOrd="3" destOrd="0" parTransId="{BF55D692-7EE4-0E40-9960-B92086A2CCCD}" sibTransId="{0F9AC22B-582C-AE49-8BD6-247197C0EBF1}"/>
    <dgm:cxn modelId="{40D6E0C1-D7AC-CE44-8B20-F96B596201EE}" type="presOf" srcId="{78683A19-A208-5C41-B92A-7511B1EB9FA0}" destId="{3BBAE04E-6CF8-3748-9093-12F0FB82A87A}" srcOrd="0" destOrd="0" presId="urn:microsoft.com/office/officeart/2005/8/layout/process4"/>
    <dgm:cxn modelId="{E50748E1-40B0-9740-9AC1-7CDA3EF17F4E}" type="presOf" srcId="{2EC4A0DD-BA7C-E54F-B000-20D81833CF44}" destId="{4AF2C2D3-5918-0046-971E-F009F65DA6E6}" srcOrd="0" destOrd="0" presId="urn:microsoft.com/office/officeart/2005/8/layout/process4"/>
    <dgm:cxn modelId="{882C3BE2-B4A1-1A44-A154-AD1C74DD71E0}" type="presOf" srcId="{F5D17435-189D-C94F-A0C5-2D615E491663}" destId="{5178A7AA-9C5E-F147-BB77-7A88F50F7BE4}" srcOrd="0" destOrd="0" presId="urn:microsoft.com/office/officeart/2005/8/layout/process4"/>
    <dgm:cxn modelId="{222F7ECB-D8D0-5242-8C69-627FA1E13C45}" type="presParOf" srcId="{2C0E3B00-F3B0-AE42-92FE-0426983C2EDC}" destId="{4CE8E9EE-6BEB-214D-835B-A78EA325D1F9}" srcOrd="0" destOrd="0" presId="urn:microsoft.com/office/officeart/2005/8/layout/process4"/>
    <dgm:cxn modelId="{9ADAA682-A9EF-3D4E-A39B-3D68381BF12F}" type="presParOf" srcId="{4CE8E9EE-6BEB-214D-835B-A78EA325D1F9}" destId="{3BBAE04E-6CF8-3748-9093-12F0FB82A87A}" srcOrd="0" destOrd="0" presId="urn:microsoft.com/office/officeart/2005/8/layout/process4"/>
    <dgm:cxn modelId="{F0D90BF3-DF4B-FB42-BEC5-5E2FFFE01EAE}" type="presParOf" srcId="{2C0E3B00-F3B0-AE42-92FE-0426983C2EDC}" destId="{7CD84CC2-12F5-FE4A-B558-BA9C2990DB8C}" srcOrd="1" destOrd="0" presId="urn:microsoft.com/office/officeart/2005/8/layout/process4"/>
    <dgm:cxn modelId="{3F521472-1D1B-C944-AE55-46B81A6247D8}" type="presParOf" srcId="{2C0E3B00-F3B0-AE42-92FE-0426983C2EDC}" destId="{5AB1A971-8AAF-EA4C-A2E5-F9836D9EA95D}" srcOrd="2" destOrd="0" presId="urn:microsoft.com/office/officeart/2005/8/layout/process4"/>
    <dgm:cxn modelId="{E50C7BAC-1425-9448-BE87-D9B9FBD66638}" type="presParOf" srcId="{5AB1A971-8AAF-EA4C-A2E5-F9836D9EA95D}" destId="{4AF2C2D3-5918-0046-971E-F009F65DA6E6}" srcOrd="0" destOrd="0" presId="urn:microsoft.com/office/officeart/2005/8/layout/process4"/>
    <dgm:cxn modelId="{765BAF25-A8B6-994F-999E-67FF63836AAE}" type="presParOf" srcId="{2C0E3B00-F3B0-AE42-92FE-0426983C2EDC}" destId="{A9759A6F-D3F7-C04F-809D-323B7BD28B04}" srcOrd="3" destOrd="0" presId="urn:microsoft.com/office/officeart/2005/8/layout/process4"/>
    <dgm:cxn modelId="{4B69AFE9-ABFB-C441-94D8-1F21881A47D6}" type="presParOf" srcId="{2C0E3B00-F3B0-AE42-92FE-0426983C2EDC}" destId="{8920AE12-77D0-1840-9044-4A56C92B7F70}" srcOrd="4" destOrd="0" presId="urn:microsoft.com/office/officeart/2005/8/layout/process4"/>
    <dgm:cxn modelId="{D2F3940F-CBC4-BF4C-AD2D-2A4E621C1C91}" type="presParOf" srcId="{8920AE12-77D0-1840-9044-4A56C92B7F70}" destId="{5178A7AA-9C5E-F147-BB77-7A88F50F7BE4}" srcOrd="0" destOrd="0" presId="urn:microsoft.com/office/officeart/2005/8/layout/process4"/>
    <dgm:cxn modelId="{D075B907-D8E6-514E-B399-61E2F0A111DF}" type="presParOf" srcId="{2C0E3B00-F3B0-AE42-92FE-0426983C2EDC}" destId="{54439533-1046-324F-8776-97D2D935B1F4}" srcOrd="5" destOrd="0" presId="urn:microsoft.com/office/officeart/2005/8/layout/process4"/>
    <dgm:cxn modelId="{9E5E5D3B-BCB9-9D45-888A-2ADF49D091F2}" type="presParOf" srcId="{2C0E3B00-F3B0-AE42-92FE-0426983C2EDC}" destId="{828EC9F7-898B-D74A-9395-87EAFA3FD789}" srcOrd="6" destOrd="0" presId="urn:microsoft.com/office/officeart/2005/8/layout/process4"/>
    <dgm:cxn modelId="{F4376D0F-D5B2-834A-920C-6B6BC1FC613F}" type="presParOf" srcId="{828EC9F7-898B-D74A-9395-87EAFA3FD789}" destId="{CE929BD1-5FC7-2442-8DE8-3DD159F2EE1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E909E-67DE-2046-8F4B-64C3DBA88667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200" kern="1200" dirty="0">
              <a:latin typeface="+mj-lt"/>
            </a:rPr>
            <a:t>£1.5 Billion investment in future farm applied research, technology and innovation</a:t>
          </a:r>
          <a:endParaRPr lang="en-GB" sz="2200" kern="1200" dirty="0"/>
        </a:p>
      </dsp:txBody>
      <dsp:txXfrm>
        <a:off x="1748064" y="2975"/>
        <a:ext cx="3342605" cy="2005563"/>
      </dsp:txXfrm>
    </dsp:sp>
    <dsp:sp modelId="{183C6F99-2B3F-6444-B1CC-94D9F9B746F0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j-lt"/>
            </a:rPr>
            <a:t>Ensuring diversity of seeds &amp; seed traits to support the UK’s sustainable food production strategy </a:t>
          </a:r>
        </a:p>
      </dsp:txBody>
      <dsp:txXfrm>
        <a:off x="5424930" y="2975"/>
        <a:ext cx="3342605" cy="2005563"/>
      </dsp:txXfrm>
    </dsp:sp>
    <dsp:sp modelId="{815CB1A6-2A60-174A-8DF3-449C43394B9B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+mj-lt"/>
            </a:rPr>
            <a:t>Decarbonisation</a:t>
          </a:r>
          <a:r>
            <a:rPr lang="en-US" sz="2200" kern="1200" dirty="0">
              <a:latin typeface="+mj-lt"/>
            </a:rPr>
            <a:t> of </a:t>
          </a:r>
          <a:r>
            <a:rPr lang="en-US" sz="2200" kern="1200" dirty="0" err="1">
              <a:latin typeface="+mj-lt"/>
            </a:rPr>
            <a:t>fertiliser</a:t>
          </a:r>
          <a:r>
            <a:rPr lang="en-US" sz="2200" kern="1200" dirty="0">
              <a:latin typeface="+mj-lt"/>
            </a:rPr>
            <a:t> manufacture, building farm production sustainably with soil health, farm nutrient balance and efficiency</a:t>
          </a:r>
        </a:p>
      </dsp:txBody>
      <dsp:txXfrm>
        <a:off x="1748064" y="2342799"/>
        <a:ext cx="3342605" cy="2005563"/>
      </dsp:txXfrm>
    </dsp:sp>
    <dsp:sp modelId="{C917816A-6039-B54E-8B7D-557CC2CC9E5A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j-lt"/>
            </a:rPr>
            <a:t>Green energy at feedmills and maximum potential nutrient recovery from the food supply chain </a:t>
          </a:r>
          <a:endParaRPr lang="en-US" sz="2200" kern="1200" dirty="0">
            <a:latin typeface="+mj-lt"/>
          </a:endParaRPr>
        </a:p>
      </dsp:txBody>
      <dsp:txXfrm>
        <a:off x="5424930" y="2342799"/>
        <a:ext cx="3342605" cy="2005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E909E-67DE-2046-8F4B-64C3DBA88667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100" kern="1200" dirty="0"/>
            <a:t>Greening of processing, storage and distribution of </a:t>
          </a:r>
          <a:r>
            <a:rPr lang="en-US" sz="2100" kern="1200" dirty="0" err="1"/>
            <a:t>agri</a:t>
          </a:r>
          <a:r>
            <a:rPr lang="en-US" sz="2100" kern="1200" dirty="0"/>
            <a:t>-supply materials while maintaining assurance standards</a:t>
          </a:r>
          <a:endParaRPr lang="en-GB" sz="2100" kern="1200" dirty="0"/>
        </a:p>
      </dsp:txBody>
      <dsp:txXfrm>
        <a:off x="1748064" y="2975"/>
        <a:ext cx="3342605" cy="2005563"/>
      </dsp:txXfrm>
    </dsp:sp>
    <dsp:sp modelId="{183C6F99-2B3F-6444-B1CC-94D9F9B746F0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New technologies supporting Integrated Pest Management </a:t>
          </a:r>
          <a:endParaRPr lang="en-US" sz="2100" kern="1200" dirty="0">
            <a:latin typeface="+mj-lt"/>
          </a:endParaRPr>
        </a:p>
      </dsp:txBody>
      <dsp:txXfrm>
        <a:off x="5424930" y="2975"/>
        <a:ext cx="3342605" cy="2005563"/>
      </dsp:txXfrm>
    </dsp:sp>
    <dsp:sp modelId="{815CB1A6-2A60-174A-8DF3-449C43394B9B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Footprinting</a:t>
          </a:r>
          <a:r>
            <a:rPr lang="en-US" sz="2100" kern="1200" dirty="0"/>
            <a:t> of UK crops and animal feeds compared to other parts of the world, to inform trading decisions and sourcing of raw materials </a:t>
          </a:r>
          <a:endParaRPr lang="en-US" sz="2100" kern="1200" dirty="0">
            <a:latin typeface="+mj-lt"/>
          </a:endParaRPr>
        </a:p>
      </dsp:txBody>
      <dsp:txXfrm>
        <a:off x="1748064" y="2342799"/>
        <a:ext cx="3342605" cy="2005563"/>
      </dsp:txXfrm>
    </dsp:sp>
    <dsp:sp modelId="{C917816A-6039-B54E-8B7D-557CC2CC9E5A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Expanding the skill set of our farm advisers to offer integrated farm and sustainable land management solutions</a:t>
          </a:r>
          <a:endParaRPr lang="en-US" sz="2100" kern="1200" dirty="0">
            <a:latin typeface="+mj-lt"/>
          </a:endParaRPr>
        </a:p>
      </dsp:txBody>
      <dsp:txXfrm>
        <a:off x="5424930" y="2342799"/>
        <a:ext cx="3342605" cy="20055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1965F-D7E2-5343-B739-299C432E9375}">
      <dsp:nvSpPr>
        <dsp:cNvPr id="0" name=""/>
        <dsp:cNvSpPr/>
      </dsp:nvSpPr>
      <dsp:spPr>
        <a:xfrm>
          <a:off x="1344" y="1586932"/>
          <a:ext cx="2621052" cy="262105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245" tIns="22860" rIns="144245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j-lt"/>
            </a:rPr>
            <a:t>Sustainability Training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i="1" kern="1200" dirty="0">
              <a:latin typeface="+mj-lt"/>
            </a:rPr>
            <a:t>for Boards and operators </a:t>
          </a:r>
          <a:endParaRPr lang="en-GB" sz="1800" kern="1200" dirty="0"/>
        </a:p>
      </dsp:txBody>
      <dsp:txXfrm>
        <a:off x="385188" y="1970776"/>
        <a:ext cx="1853364" cy="1853364"/>
      </dsp:txXfrm>
    </dsp:sp>
    <dsp:sp modelId="{E91D66E3-E76D-7043-8CE8-731B17BBFA48}">
      <dsp:nvSpPr>
        <dsp:cNvPr id="0" name=""/>
        <dsp:cNvSpPr/>
      </dsp:nvSpPr>
      <dsp:spPr>
        <a:xfrm>
          <a:off x="2098185" y="1586932"/>
          <a:ext cx="2621052" cy="262105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245" tIns="22860" rIns="144245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j-lt"/>
            </a:rPr>
            <a:t>Company benchmarking </a:t>
          </a:r>
        </a:p>
      </dsp:txBody>
      <dsp:txXfrm>
        <a:off x="2482029" y="1970776"/>
        <a:ext cx="1853364" cy="1853364"/>
      </dsp:txXfrm>
    </dsp:sp>
    <dsp:sp modelId="{B8D581C0-036B-384A-802E-1995201CB0C0}">
      <dsp:nvSpPr>
        <dsp:cNvPr id="0" name=""/>
        <dsp:cNvSpPr/>
      </dsp:nvSpPr>
      <dsp:spPr>
        <a:xfrm>
          <a:off x="4195027" y="1586932"/>
          <a:ext cx="2621052" cy="262105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245" tIns="22860" rIns="144245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j-lt"/>
            </a:rPr>
            <a:t>Common Metrics </a:t>
          </a:r>
        </a:p>
      </dsp:txBody>
      <dsp:txXfrm>
        <a:off x="4578871" y="1970776"/>
        <a:ext cx="1853364" cy="1853364"/>
      </dsp:txXfrm>
    </dsp:sp>
    <dsp:sp modelId="{A5DA2635-3286-8B44-A7DE-689C401266F9}">
      <dsp:nvSpPr>
        <dsp:cNvPr id="0" name=""/>
        <dsp:cNvSpPr/>
      </dsp:nvSpPr>
      <dsp:spPr>
        <a:xfrm>
          <a:off x="6291869" y="1586932"/>
          <a:ext cx="2621052" cy="262105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245" tIns="22860" rIns="144245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j-lt"/>
            </a:rPr>
            <a:t>Communication </a:t>
          </a:r>
        </a:p>
      </dsp:txBody>
      <dsp:txXfrm>
        <a:off x="6675713" y="1970776"/>
        <a:ext cx="1853364" cy="1853364"/>
      </dsp:txXfrm>
    </dsp:sp>
    <dsp:sp modelId="{E35BC20B-9247-574F-ABE2-EF5FAF406AC7}">
      <dsp:nvSpPr>
        <dsp:cNvPr id="0" name=""/>
        <dsp:cNvSpPr/>
      </dsp:nvSpPr>
      <dsp:spPr>
        <a:xfrm>
          <a:off x="8388711" y="1586932"/>
          <a:ext cx="2621052" cy="262105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245" tIns="22860" rIns="144245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j-lt"/>
            </a:rPr>
            <a:t>Alliances for action </a:t>
          </a:r>
        </a:p>
      </dsp:txBody>
      <dsp:txXfrm>
        <a:off x="8772555" y="1970776"/>
        <a:ext cx="1853364" cy="18533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AE04E-6CF8-3748-9093-12F0FB82A87A}">
      <dsp:nvSpPr>
        <dsp:cNvPr id="0" name=""/>
        <dsp:cNvSpPr/>
      </dsp:nvSpPr>
      <dsp:spPr>
        <a:xfrm>
          <a:off x="0" y="4045772"/>
          <a:ext cx="9135673" cy="8851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AIC sector heads can help facilitate</a:t>
          </a:r>
        </a:p>
      </dsp:txBody>
      <dsp:txXfrm>
        <a:off x="0" y="4045772"/>
        <a:ext cx="9135673" cy="885116"/>
      </dsp:txXfrm>
    </dsp:sp>
    <dsp:sp modelId="{4AF2C2D3-5918-0046-971E-F009F65DA6E6}">
      <dsp:nvSpPr>
        <dsp:cNvPr id="0" name=""/>
        <dsp:cNvSpPr/>
      </dsp:nvSpPr>
      <dsp:spPr>
        <a:xfrm rot="10800000">
          <a:off x="0" y="2697740"/>
          <a:ext cx="9135673" cy="1361308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6B2774"/>
              </a:solidFill>
            </a:rPr>
            <a:t>The exact course of action is yours</a:t>
          </a:r>
        </a:p>
      </dsp:txBody>
      <dsp:txXfrm rot="10800000">
        <a:off x="0" y="2697740"/>
        <a:ext cx="9135673" cy="884537"/>
      </dsp:txXfrm>
    </dsp:sp>
    <dsp:sp modelId="{5178A7AA-9C5E-F147-BB77-7A88F50F7BE4}">
      <dsp:nvSpPr>
        <dsp:cNvPr id="0" name=""/>
        <dsp:cNvSpPr/>
      </dsp:nvSpPr>
      <dsp:spPr>
        <a:xfrm rot="10800000">
          <a:off x="0" y="1349708"/>
          <a:ext cx="9135673" cy="1361308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Our Roadmap provides the framework for individual company, sector and cross sector action</a:t>
          </a:r>
        </a:p>
      </dsp:txBody>
      <dsp:txXfrm rot="10800000">
        <a:off x="0" y="1349708"/>
        <a:ext cx="9135673" cy="884537"/>
      </dsp:txXfrm>
    </dsp:sp>
    <dsp:sp modelId="{CE929BD1-5FC7-2442-8DE8-3DD159F2EE15}">
      <dsp:nvSpPr>
        <dsp:cNvPr id="0" name=""/>
        <dsp:cNvSpPr/>
      </dsp:nvSpPr>
      <dsp:spPr>
        <a:xfrm rot="10800000">
          <a:off x="0" y="1676"/>
          <a:ext cx="9135673" cy="1361308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6B2774"/>
              </a:solidFill>
            </a:rPr>
            <a:t>This is a dynamic challenge, involving all</a:t>
          </a:r>
          <a:endParaRPr lang="en-GB" sz="2400" b="1" kern="1200" dirty="0">
            <a:solidFill>
              <a:srgbClr val="6B2774"/>
            </a:solidFill>
          </a:endParaRPr>
        </a:p>
      </dsp:txBody>
      <dsp:txXfrm rot="10800000">
        <a:off x="0" y="1676"/>
        <a:ext cx="9135673" cy="884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88C37-9711-1D4A-8EDD-F09306BE5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1806" y="4516244"/>
            <a:ext cx="7880194" cy="135487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CA4650-0937-DD4B-9110-37C77947E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2585" y="6211229"/>
            <a:ext cx="6118302" cy="47392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4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772C4-D3E8-2F40-81E7-2A70C2125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EF393-BF96-0A47-A8A7-8894987E09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E453B-ACA2-7843-95C2-2FFF1B728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0125-56F6-0746-906F-D5A273B3469C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1EEBD-D56E-904A-9C9D-B506489EB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B020F-E5B8-3F4F-BD32-E01336992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2C4C-D3CC-1E4B-B060-32B7B1362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50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7A2B5-B758-4A4D-A9EC-2B7787B5F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68C23-989B-A041-8340-1DA0E26B7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25BE1-5BA9-2743-99EC-19C4621DB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0125-56F6-0746-906F-D5A273B3469C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92461-DDD5-FA4A-AA6B-6CA6C54D5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DFC93-E95E-A344-9316-CBEF86B27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2C4C-D3CC-1E4B-B060-32B7B1362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28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AA031-942F-654F-BB22-468D7A89D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0B766-9467-7642-8911-52513855E4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2EE9C-5BCA-4B4D-B81F-FEED59565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5B9FFB-DE14-A148-B08A-70CB4A13A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0125-56F6-0746-906F-D5A273B3469C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4220B-31BB-254E-9B47-81694D640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D3E893-5B17-BC46-BE02-026486A0B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2C4C-D3CC-1E4B-B060-32B7B1362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85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C5943-3E60-FE4A-B8BB-457E8A924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AABB7-ACDA-D847-991D-335307A9E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FC917-8DA1-DC47-A90C-9DB86C3AA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46003-ED17-6947-A5E5-91635E3208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B5C7F9-470F-9344-8285-7925700940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1411DD-0F31-DC4B-9323-57818C71B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0125-56F6-0746-906F-D5A273B3469C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683589-FD0F-0D48-A270-11D81A090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50B29E-42AF-9648-958C-206713803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2C4C-D3CC-1E4B-B060-32B7B1362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6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9F165-F31B-6B4F-943B-BFEF7A59A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08F03-0216-3646-8D74-61CBDF6B4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0125-56F6-0746-906F-D5A273B3469C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B3F58E-1ECC-C94E-BA5C-D839F1C27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9C173-E067-CC4E-8452-BE69E086F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2C4C-D3CC-1E4B-B060-32B7B1362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28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53B507-1315-D346-B748-D753FC4C7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0125-56F6-0746-906F-D5A273B3469C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E38E27-C9E0-7A4F-961B-E36D6ECDF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49DE7-8416-AD4F-A6C8-7DAD41656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2C4C-D3CC-1E4B-B060-32B7B1362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26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01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9E23D8-FCC6-8748-A683-8B5D2BD17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962ED-3A2B-A240-89DE-7F3030CD3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CE13E-4E62-A14A-84C4-54959BA54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9F2F5-FB55-6B43-97B3-E50E4F2D65BA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6BC40-5BE1-7C4C-BD64-3321B7294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52B95-C09F-5049-AA85-4E322B0ED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23BFB-D11C-1549-816E-0F8C08785A7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umbrella, food&#10;&#10;Description automatically generated">
            <a:extLst>
              <a:ext uri="{FF2B5EF4-FFF2-40B4-BE49-F238E27FC236}">
                <a16:creationId xmlns:a16="http://schemas.microsoft.com/office/drawing/2014/main" id="{803B1560-85B1-5342-BEEB-3E665EE708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2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B2E6E3-5D92-D743-9D0B-B7367A979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CC59-81CA-BC42-9109-AA6FD365B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058E4-2BD8-5F49-BFEE-A560DEC6B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305C2-EADB-9142-8FE1-6A97C93F0D86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881F9-3649-2A43-A1E1-3A50A79C5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4835C-AB40-9A4D-BD07-584870A59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E8EE7-FE18-7E43-BAB0-99356540CD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62BB167-8755-4E4C-A458-BD98A2E929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88"/>
            <a:ext cx="12177411" cy="68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2951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97A9C3-757E-204C-BCA3-8C4B744C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96580-2A67-B843-A554-4B28E565F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771B1-3D96-DC4F-B6D7-B41102919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B0125-56F6-0746-906F-D5A273B3469C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F0E06-488D-BE45-8B82-1066A9C39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0AE83-5EDE-4943-B8C7-1FE66F4CC8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82C4C-D3CC-1E4B-B060-32B7B1362F5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F02B05F-ABF5-164A-8981-38834D0F486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8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6" r:id="rId4"/>
    <p:sldLayoutId id="2147483657" r:id="rId5"/>
    <p:sldLayoutId id="214748365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A08D3E-107B-8149-ADAD-99C844A97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09156-4BA4-2A4A-B2B9-020A35A7A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9FDED-8575-6746-A3D0-CD4E2CC709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7E6E3-95DB-4348-BA16-FC6596846ED2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A49F3-2653-6B44-8C6E-A9C6A4F00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A949D-CA16-0347-A73C-467CAF2C6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59A2-07CA-BA4E-BAE6-042D7269EAB4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3CA6110F-5D94-B34C-BAC6-A621897723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4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icroadmaps.org.uk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icroadmaps.org.uk/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C25EC-60F5-8440-A77F-1D5B01F09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4615" y="4884233"/>
            <a:ext cx="6136886" cy="1360449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6B2774"/>
                </a:solidFill>
              </a:rPr>
              <a:t>AIC Roadmap for a sustainable food chain </a:t>
            </a:r>
            <a:endParaRPr lang="en-GB" sz="4400" dirty="0">
              <a:solidFill>
                <a:srgbClr val="6B277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107963-DA78-BA48-B061-AC6DA438570C}"/>
              </a:ext>
            </a:extLst>
          </p:cNvPr>
          <p:cNvSpPr txBox="1"/>
          <p:nvPr/>
        </p:nvSpPr>
        <p:spPr>
          <a:xfrm>
            <a:off x="8290904" y="6244682"/>
            <a:ext cx="262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www.aicroadmaps.org.uk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7124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21CE676-A3F1-D741-9365-77E6F606C4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1207547"/>
              </p:ext>
            </p:extLst>
          </p:nvPr>
        </p:nvGraphicFramePr>
        <p:xfrm>
          <a:off x="686216" y="730194"/>
          <a:ext cx="11011108" cy="5794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18E9B09-DF40-6646-A220-E12C3E13729A}"/>
              </a:ext>
            </a:extLst>
          </p:cNvPr>
          <p:cNvSpPr txBox="1"/>
          <p:nvPr/>
        </p:nvSpPr>
        <p:spPr>
          <a:xfrm>
            <a:off x="686216" y="730194"/>
            <a:ext cx="6763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6B2774"/>
                </a:solidFill>
                <a:latin typeface="+mj-lt"/>
              </a:rPr>
              <a:t>Implementation for business</a:t>
            </a:r>
            <a:endParaRPr lang="en-GB" sz="4000" dirty="0">
              <a:solidFill>
                <a:srgbClr val="6B277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8902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099A472-8BC9-8244-A279-AE5614A778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7006547"/>
              </p:ext>
            </p:extLst>
          </p:nvPr>
        </p:nvGraphicFramePr>
        <p:xfrm>
          <a:off x="1252510" y="764498"/>
          <a:ext cx="9135673" cy="4932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1073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7A503E-1480-E243-A627-81D71E799CCB}"/>
              </a:ext>
            </a:extLst>
          </p:cNvPr>
          <p:cNvSpPr txBox="1"/>
          <p:nvPr/>
        </p:nvSpPr>
        <p:spPr>
          <a:xfrm>
            <a:off x="789437" y="2350016"/>
            <a:ext cx="262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www.aicroadmaps.org.uk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4986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2B9514-B297-D640-A41E-A887F952E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6B2774"/>
                </a:solidFill>
              </a:rPr>
              <a:t>AIC Roadmap for a sustainable food chain </a:t>
            </a:r>
            <a:endParaRPr lang="en-GB" sz="4000" dirty="0">
              <a:solidFill>
                <a:srgbClr val="6B2774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D0EF55-FDD4-1B40-8F78-ED1148881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550" y="1572464"/>
            <a:ext cx="5695950" cy="3985793"/>
          </a:xfrm>
        </p:spPr>
        <p:txBody>
          <a:bodyPr>
            <a:noAutofit/>
          </a:bodyPr>
          <a:lstStyle/>
          <a:p>
            <a:pPr marL="914400" lvl="2" indent="0">
              <a:buNone/>
            </a:pPr>
            <a:r>
              <a:rPr lang="en-US" sz="2200" b="1" dirty="0"/>
              <a:t>Our Objectives:</a:t>
            </a:r>
          </a:p>
          <a:p>
            <a:pPr lvl="2">
              <a:buClr>
                <a:srgbClr val="6B2774"/>
              </a:buClr>
              <a:buSzPct val="130000"/>
            </a:pPr>
            <a:r>
              <a:rPr lang="en-US" sz="2200" dirty="0"/>
              <a:t>To agree a common direction of travel and end goals</a:t>
            </a:r>
          </a:p>
          <a:p>
            <a:pPr lvl="2">
              <a:buClr>
                <a:srgbClr val="6B2774"/>
              </a:buClr>
              <a:buSzPct val="130000"/>
            </a:pPr>
            <a:r>
              <a:rPr lang="en-US" sz="2200" dirty="0"/>
              <a:t>Create our future</a:t>
            </a:r>
          </a:p>
          <a:p>
            <a:pPr lvl="2">
              <a:buClr>
                <a:srgbClr val="6B2774"/>
              </a:buClr>
              <a:buSzPct val="130000"/>
            </a:pPr>
            <a:r>
              <a:rPr lang="en-US" sz="2200" dirty="0"/>
              <a:t>Be part of the solution </a:t>
            </a:r>
          </a:p>
          <a:p>
            <a:pPr lvl="2">
              <a:buClr>
                <a:srgbClr val="6B2774"/>
              </a:buClr>
              <a:buSzPct val="130000"/>
            </a:pPr>
            <a:r>
              <a:rPr lang="en-US" sz="2200" dirty="0"/>
              <a:t>Be clear on our role and intentions</a:t>
            </a:r>
          </a:p>
          <a:p>
            <a:pPr lvl="2">
              <a:buClr>
                <a:srgbClr val="6B2774"/>
              </a:buClr>
              <a:buSzPct val="130000"/>
            </a:pPr>
            <a:r>
              <a:rPr lang="en-US" sz="2200" dirty="0"/>
              <a:t>Provide a framework for members to buy into</a:t>
            </a:r>
          </a:p>
          <a:p>
            <a:pPr lvl="2">
              <a:buClr>
                <a:srgbClr val="6B2774"/>
              </a:buClr>
              <a:buSzPct val="130000"/>
            </a:pPr>
            <a:r>
              <a:rPr lang="en-US" sz="2200" dirty="0"/>
              <a:t>Create momentum for change with our food chain partners</a:t>
            </a:r>
          </a:p>
          <a:p>
            <a:pPr lvl="2">
              <a:buClr>
                <a:srgbClr val="6B2774"/>
              </a:buClr>
              <a:buSzPct val="130000"/>
            </a:pPr>
            <a:r>
              <a:rPr lang="en-US" sz="2200" dirty="0"/>
              <a:t>Monitor progress and collate metrics</a:t>
            </a:r>
          </a:p>
          <a:p>
            <a:pPr marL="0" indent="0">
              <a:buClr>
                <a:srgbClr val="7030A0"/>
              </a:buClr>
              <a:buSzPct val="130000"/>
              <a:buNone/>
            </a:pPr>
            <a:r>
              <a:rPr lang="en-US" sz="2200" dirty="0"/>
              <a:t>       </a:t>
            </a:r>
          </a:p>
          <a:p>
            <a:pPr marL="0" indent="0">
              <a:buNone/>
            </a:pPr>
            <a:endParaRPr lang="en-GB" sz="2200" dirty="0"/>
          </a:p>
          <a:p>
            <a:endParaRPr lang="en-GB" sz="2200" dirty="0"/>
          </a:p>
        </p:txBody>
      </p:sp>
      <p:pic>
        <p:nvPicPr>
          <p:cNvPr id="7" name="Content Placeholder 6" descr="A picture containing grass, green, food, device&#10;&#10;Description automatically generated">
            <a:extLst>
              <a:ext uri="{FF2B5EF4-FFF2-40B4-BE49-F238E27FC236}">
                <a16:creationId xmlns:a16="http://schemas.microsoft.com/office/drawing/2014/main" id="{3C5940CC-0B5B-C148-A24D-BA0A06257A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650" y="1538707"/>
            <a:ext cx="3124200" cy="4395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469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76AB1-7809-D446-864F-0511D502F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6B2774"/>
                </a:solidFill>
              </a:rPr>
              <a:t>The Roadmap is shaped by a </a:t>
            </a:r>
            <a:r>
              <a:rPr lang="en-US" sz="4000" i="1" dirty="0">
                <a:solidFill>
                  <a:srgbClr val="6B2774"/>
                </a:solidFill>
              </a:rPr>
              <a:t>‘picture of the future’</a:t>
            </a:r>
            <a:endParaRPr lang="en-GB" sz="4000" i="1" dirty="0">
              <a:solidFill>
                <a:srgbClr val="6B277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5D716-4C14-8D45-8DA9-A081108D4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7030A0"/>
              </a:buClr>
              <a:buSzPct val="130000"/>
            </a:pPr>
            <a:r>
              <a:rPr lang="en-US" sz="2000" dirty="0"/>
              <a:t>Existing UK Government policies/targets extending out to 2050. These signal intention/commitments beyond any single Government administration.</a:t>
            </a:r>
          </a:p>
          <a:p>
            <a:pPr lvl="1">
              <a:buClr>
                <a:srgbClr val="6B2774"/>
              </a:buClr>
              <a:buSzPct val="130000"/>
            </a:pPr>
            <a:endParaRPr lang="en-US" sz="2000" dirty="0"/>
          </a:p>
          <a:p>
            <a:pPr lvl="1">
              <a:buClr>
                <a:srgbClr val="7030A0"/>
              </a:buClr>
              <a:buSzPct val="130000"/>
            </a:pPr>
            <a:r>
              <a:rPr lang="en-US" sz="2000" dirty="0"/>
              <a:t>It deals with production of Agri-inputs to responsibilities for their Consumption (safe use on farm)</a:t>
            </a:r>
          </a:p>
          <a:p>
            <a:pPr lvl="1">
              <a:buClr>
                <a:srgbClr val="7030A0"/>
              </a:buClr>
              <a:buSzPct val="130000"/>
            </a:pPr>
            <a:endParaRPr lang="en-US" sz="2000" dirty="0"/>
          </a:p>
          <a:p>
            <a:pPr lvl="1">
              <a:buClr>
                <a:srgbClr val="7030A0"/>
              </a:buClr>
              <a:buSzPct val="130000"/>
            </a:pPr>
            <a:r>
              <a:rPr lang="en-US" sz="2000" dirty="0"/>
              <a:t>We ask for a </a:t>
            </a:r>
            <a:r>
              <a:rPr lang="en-US" sz="2000" dirty="0">
                <a:solidFill>
                  <a:srgbClr val="6B2774"/>
                </a:solidFill>
              </a:rPr>
              <a:t>similar ‘Production to Consumption’ </a:t>
            </a:r>
            <a:r>
              <a:rPr lang="en-US" sz="2000" dirty="0"/>
              <a:t>approach for future policy interventions – to avoid the UK offshoring food production, economic viability, social and environmental obligations.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92849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machine&#10;&#10;Description automatically generated">
            <a:extLst>
              <a:ext uri="{FF2B5EF4-FFF2-40B4-BE49-F238E27FC236}">
                <a16:creationId xmlns:a16="http://schemas.microsoft.com/office/drawing/2014/main" id="{8376F7DC-74EA-524E-BC61-7CC4DB56E8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79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045288-C579-C141-A888-61BE971D4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734" y="2766218"/>
            <a:ext cx="4377645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6B2774"/>
                </a:solidFill>
              </a:rPr>
              <a:t>Accounting for the wider UK obligations to meet UN sustainability goals</a:t>
            </a:r>
            <a:endParaRPr lang="en-GB" sz="4000" dirty="0">
              <a:solidFill>
                <a:srgbClr val="6B2774"/>
              </a:solidFill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ECD820-F18A-C04F-B061-6B94A527A4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350" y="570319"/>
            <a:ext cx="5897659" cy="515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75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CB476-D570-9C48-8EBA-FBC1DB948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42" y="960892"/>
            <a:ext cx="5332058" cy="461849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6B2774"/>
                </a:solidFill>
              </a:rPr>
              <a:t>Our Roadmap addresses </a:t>
            </a:r>
            <a:r>
              <a:rPr lang="en-US" b="1" u="sng" dirty="0">
                <a:solidFill>
                  <a:srgbClr val="6B2774"/>
                </a:solidFill>
              </a:rPr>
              <a:t>every</a:t>
            </a:r>
            <a:r>
              <a:rPr lang="en-US" dirty="0">
                <a:solidFill>
                  <a:srgbClr val="6B2774"/>
                </a:solidFill>
              </a:rPr>
              <a:t> aspect of sustainability to drive solutions which deliver: </a:t>
            </a:r>
            <a:br>
              <a:rPr lang="en-US" dirty="0">
                <a:solidFill>
                  <a:srgbClr val="6B2774"/>
                </a:solidFill>
              </a:rPr>
            </a:br>
            <a:endParaRPr lang="en-GB" dirty="0">
              <a:solidFill>
                <a:srgbClr val="6B2774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694B2F8-9F27-D245-A32C-199EAE50FCB3}"/>
              </a:ext>
            </a:extLst>
          </p:cNvPr>
          <p:cNvSpPr/>
          <p:nvPr/>
        </p:nvSpPr>
        <p:spPr>
          <a:xfrm>
            <a:off x="6557293" y="681418"/>
            <a:ext cx="3957231" cy="131107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6B2774"/>
                </a:solidFill>
              </a:rPr>
              <a:t>SOCIALLY </a:t>
            </a:r>
          </a:p>
          <a:p>
            <a:pPr algn="ctr"/>
            <a:r>
              <a:rPr lang="en-US" dirty="0"/>
              <a:t>for our industry and society at large</a:t>
            </a:r>
            <a:endParaRPr lang="en-GB" dirty="0"/>
          </a:p>
          <a:p>
            <a:pPr algn="ctr"/>
            <a:endParaRPr lang="en-GB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63D23B0-5745-1648-BB7D-ADFCB1F2B60D}"/>
              </a:ext>
            </a:extLst>
          </p:cNvPr>
          <p:cNvSpPr/>
          <p:nvPr/>
        </p:nvSpPr>
        <p:spPr>
          <a:xfrm>
            <a:off x="6557293" y="2614604"/>
            <a:ext cx="3957231" cy="131107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7030A0"/>
              </a:solidFill>
            </a:endParaRPr>
          </a:p>
          <a:p>
            <a:pPr algn="ctr"/>
            <a:r>
              <a:rPr lang="en-GB" b="1" dirty="0">
                <a:solidFill>
                  <a:srgbClr val="6B2774"/>
                </a:solidFill>
              </a:rPr>
              <a:t>ECONOMICALLY </a:t>
            </a:r>
          </a:p>
          <a:p>
            <a:pPr lvl="0">
              <a:buNone/>
            </a:pPr>
            <a:r>
              <a:rPr lang="en-US" dirty="0"/>
              <a:t>for business and country interests as part of the food, drink and energy economy </a:t>
            </a:r>
            <a:endParaRPr lang="en-GB" dirty="0"/>
          </a:p>
          <a:p>
            <a:pPr algn="ctr"/>
            <a:endParaRPr lang="en-GB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8828167-C87E-7742-991E-B157557D46F1}"/>
              </a:ext>
            </a:extLst>
          </p:cNvPr>
          <p:cNvSpPr/>
          <p:nvPr/>
        </p:nvSpPr>
        <p:spPr>
          <a:xfrm>
            <a:off x="6557292" y="4436214"/>
            <a:ext cx="3957231" cy="131107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7030A0"/>
              </a:solidFill>
            </a:endParaRPr>
          </a:p>
          <a:p>
            <a:pPr algn="ctr"/>
            <a:r>
              <a:rPr lang="en-GB" b="1" dirty="0">
                <a:solidFill>
                  <a:srgbClr val="6B2774"/>
                </a:solidFill>
              </a:rPr>
              <a:t>ENVIRONMENTALLY </a:t>
            </a:r>
          </a:p>
          <a:p>
            <a:pPr lvl="0">
              <a:buFont typeface="Arial" panose="020B0604020202020204" pitchFamily="34" charset="0"/>
              <a:buNone/>
            </a:pPr>
            <a:r>
              <a:rPr lang="en-US" dirty="0"/>
              <a:t>for soil, water, air, climate change and adaptation and biodiversity </a:t>
            </a:r>
            <a:endParaRPr lang="en-GB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168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DB991E-4142-A544-B24B-74E02FA807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58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280E3-416B-BD47-A53A-11D2CD299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893"/>
            <a:ext cx="10515600" cy="102552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6B2774"/>
                </a:solidFill>
              </a:rPr>
              <a:t>Headline commitments to sustainability</a:t>
            </a:r>
            <a:endParaRPr lang="en-GB" sz="4000" dirty="0">
              <a:solidFill>
                <a:srgbClr val="6B2774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12E24A2-5647-9746-84DF-AD34BE716A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797806"/>
              </p:ext>
            </p:extLst>
          </p:nvPr>
        </p:nvGraphicFramePr>
        <p:xfrm>
          <a:off x="55245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9943BB8-C7E8-3549-A49A-0C36ED7C2D58}"/>
              </a:ext>
            </a:extLst>
          </p:cNvPr>
          <p:cNvCxnSpPr/>
          <p:nvPr/>
        </p:nvCxnSpPr>
        <p:spPr>
          <a:xfrm>
            <a:off x="2686050" y="6134100"/>
            <a:ext cx="5962650" cy="0"/>
          </a:xfrm>
          <a:prstGeom prst="straightConnector1">
            <a:avLst/>
          </a:prstGeom>
          <a:ln w="57150">
            <a:solidFill>
              <a:srgbClr val="6B27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8C62BC3-C2D7-744F-BBE7-723D7A5656F8}"/>
              </a:ext>
            </a:extLst>
          </p:cNvPr>
          <p:cNvSpPr/>
          <p:nvPr/>
        </p:nvSpPr>
        <p:spPr>
          <a:xfrm>
            <a:off x="4255802" y="5672435"/>
            <a:ext cx="2823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6B2774"/>
                </a:solidFill>
              </a:rPr>
              <a:t>for the next 30 years </a:t>
            </a:r>
            <a:endParaRPr lang="en-GB" sz="2400" dirty="0">
              <a:solidFill>
                <a:srgbClr val="6B27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9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280E3-416B-BD47-A53A-11D2CD299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893"/>
            <a:ext cx="10515600" cy="102552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6B2774"/>
                </a:solidFill>
              </a:rPr>
              <a:t>Headline commitments to sustainability cont. </a:t>
            </a:r>
            <a:endParaRPr lang="en-GB" sz="4000" dirty="0">
              <a:solidFill>
                <a:srgbClr val="6B2774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12E24A2-5647-9746-84DF-AD34BE716A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649277"/>
              </p:ext>
            </p:extLst>
          </p:nvPr>
        </p:nvGraphicFramePr>
        <p:xfrm>
          <a:off x="55245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9943BB8-C7E8-3549-A49A-0C36ED7C2D58}"/>
              </a:ext>
            </a:extLst>
          </p:cNvPr>
          <p:cNvCxnSpPr/>
          <p:nvPr/>
        </p:nvCxnSpPr>
        <p:spPr>
          <a:xfrm>
            <a:off x="2686050" y="6134100"/>
            <a:ext cx="5962650" cy="0"/>
          </a:xfrm>
          <a:prstGeom prst="straightConnector1">
            <a:avLst/>
          </a:prstGeom>
          <a:ln w="57150">
            <a:solidFill>
              <a:srgbClr val="6B27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8C62BC3-C2D7-744F-BBE7-723D7A5656F8}"/>
              </a:ext>
            </a:extLst>
          </p:cNvPr>
          <p:cNvSpPr/>
          <p:nvPr/>
        </p:nvSpPr>
        <p:spPr>
          <a:xfrm>
            <a:off x="4255802" y="5672435"/>
            <a:ext cx="2823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6B2774"/>
                </a:solidFill>
              </a:rPr>
              <a:t>for the next 30 years </a:t>
            </a:r>
            <a:endParaRPr lang="en-GB" sz="2400" dirty="0">
              <a:solidFill>
                <a:srgbClr val="6B27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214650"/>
      </p:ext>
    </p:extLst>
  </p:cSld>
  <p:clrMapOvr>
    <a:masterClrMapping/>
  </p:clrMapOvr>
</p:sld>
</file>

<file path=ppt/theme/theme1.xml><?xml version="1.0" encoding="utf-8"?>
<a:theme xmlns:a="http://schemas.openxmlformats.org/drawingml/2006/main" name="Front 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vi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ternal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ank you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418</Words>
  <Application>Microsoft Office PowerPoint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Front Cover</vt:lpstr>
      <vt:lpstr>Divider</vt:lpstr>
      <vt:lpstr>Internal Page</vt:lpstr>
      <vt:lpstr>Thank you page</vt:lpstr>
      <vt:lpstr>AIC Roadmap for a sustainable food chain </vt:lpstr>
      <vt:lpstr>AIC Roadmap for a sustainable food chain </vt:lpstr>
      <vt:lpstr>The Roadmap is shaped by a ‘picture of the future’</vt:lpstr>
      <vt:lpstr>PowerPoint Presentation</vt:lpstr>
      <vt:lpstr>Accounting for the wider UK obligations to meet UN sustainability goals</vt:lpstr>
      <vt:lpstr>Our Roadmap addresses every aspect of sustainability to drive solutions which deliver:  </vt:lpstr>
      <vt:lpstr>PowerPoint Presentation</vt:lpstr>
      <vt:lpstr>Headline commitments to sustainability</vt:lpstr>
      <vt:lpstr>Headline commitments to sustainability cont.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AIC Roadmap for a sustainable food chain</dc:title>
  <dc:creator>Sarah Riley</dc:creator>
  <cp:lastModifiedBy>Jane Salter</cp:lastModifiedBy>
  <cp:revision>15</cp:revision>
  <dcterms:created xsi:type="dcterms:W3CDTF">2020-11-06T13:40:15Z</dcterms:created>
  <dcterms:modified xsi:type="dcterms:W3CDTF">2020-11-10T11:03:14Z</dcterms:modified>
</cp:coreProperties>
</file>