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 Perrott" userId="83a6f071-375c-4cfd-ab4a-5d558d5f9d51" providerId="ADAL" clId="{C55E78CF-CF5A-489A-AEE6-5814D534EBCD}"/>
    <pc:docChg chg="modSld">
      <pc:chgData name="George Perrott" userId="83a6f071-375c-4cfd-ab4a-5d558d5f9d51" providerId="ADAL" clId="{C55E78CF-CF5A-489A-AEE6-5814D534EBCD}" dt="2025-04-01T07:50:45.978" v="0" actId="1076"/>
      <pc:docMkLst>
        <pc:docMk/>
      </pc:docMkLst>
      <pc:sldChg chg="modSp mod">
        <pc:chgData name="George Perrott" userId="83a6f071-375c-4cfd-ab4a-5d558d5f9d51" providerId="ADAL" clId="{C55E78CF-CF5A-489A-AEE6-5814D534EBCD}" dt="2025-04-01T07:50:45.978" v="0" actId="1076"/>
        <pc:sldMkLst>
          <pc:docMk/>
          <pc:sldMk cId="3247722900" sldId="259"/>
        </pc:sldMkLst>
        <pc:spChg chg="mod">
          <ac:chgData name="George Perrott" userId="83a6f071-375c-4cfd-ab4a-5d558d5f9d51" providerId="ADAL" clId="{C55E78CF-CF5A-489A-AEE6-5814D534EBCD}" dt="2025-04-01T07:50:45.978" v="0" actId="1076"/>
          <ac:spMkLst>
            <pc:docMk/>
            <pc:sldMk cId="3247722900" sldId="259"/>
            <ac:spMk id="4" creationId="{22CCBC68-F464-6047-7F65-5E4EAAB9B05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25B0-A00F-0488-905B-AADF991F9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01220-8D11-A006-F492-A60315F7E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5A016-1020-8FFB-5982-7C552C2E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7FEA9-99B5-2DFF-3F4E-05E15D13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81A10-1CA8-F909-9878-BE1F14B2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8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AFFB-5D0F-7E41-A69E-7F5E3A51C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F8ED0B-A43F-4624-047E-566667705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5EF52-322E-57C5-19F0-C00D018D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CA558-DDBA-5065-B1FC-BAA5DFB48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0B77E-7FDD-6F1C-D831-7E763127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46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ADE1D9-AA1A-467D-F38B-98615DC15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C8A6-598D-2E6B-6C07-6035D9F32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2C513-6113-003C-D446-5CAD8A84F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E161A-09D9-7696-7490-6932E9AA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6DF56-6337-519E-4EA4-13AF40EA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29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B5E9B-A33F-E3EB-4BF2-0EE06BB69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12BE9-8111-E7D2-0AB1-A0C433CBA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3DCB9-159A-AC7E-FE6F-ED89891D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063A4-3086-8405-C03F-26B1C8427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D1D35-C259-9D15-0D82-0FCBEDB73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19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5DC7B-D80A-3E97-9C9A-AA86F5F37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05175-6E10-DBBF-4475-54AA3C07B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33E8F-9446-BBA4-1308-DA8F7603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7C7E9-A118-EFF5-7CB6-76AF3125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BAC26-5B7B-A344-12F3-2A4E51FEC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71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804D0-EE3C-CE18-D5C2-107A37D1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A4129-E2E5-333E-F21D-F61D3A1E5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DA3D2A-975F-70CE-AD2A-2F9E55984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5E3B2-6E87-3AF5-D843-CBC97F93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521C7-8CDA-167B-9E50-6FD7298BE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7B8D4-B2DA-DA4C-22D1-0C6F32DB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61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B4BE6-777C-0ED2-DEC4-84E233C75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D818D-3A9B-0071-5A7B-47C121AA5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141E2-9930-8AA0-AD48-498CCDD5A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EF4B22-5FE8-162D-2B37-04DE4A925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439941-8776-FC11-94BA-876FD5631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ABCD0-816E-78BE-61D1-1A7C264F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4B0C9-A367-ADE3-9AA6-C1D2D7D5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6FF43-7EB4-1D3A-8FE9-90F9D1F6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10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507F-9266-F56D-A5B6-91168904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07405-1D01-992B-7CCD-7F0F1DB1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898DD-1A79-1643-DF23-427CE0E9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9132E3-2243-79B4-9F4B-6AF8EFDB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17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968F2-158C-3B38-316D-DADB863F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47D9C-99DA-D36D-E978-27CA8239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1287B-6B78-D354-6F5D-1AB16446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31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05C8-4842-382F-C5EF-16FFD08D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2BBA9-D139-88B7-6DA0-D579ED453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926BE-06AE-37ED-78D6-6545D9548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B2D36-999A-DFFC-01C1-48EC33B08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92FA9-A7F0-61FA-6F8D-DA3CAA31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AEC8A-4BBA-82C0-62D4-ADD5A572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65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71C6-001E-B749-9D78-57BF3BE5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134F1-C18B-A4EC-3AE2-B6A81BF4A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DCAC7-54EA-7C10-6DD1-277C2EDAA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EEEC4-0B94-C8ED-8F7B-9ADA04420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3AD61-117A-0156-A009-D58F4C4B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A7AB7-81F4-B521-05BC-3F4B6C9B1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8AA706-F958-39AA-605A-237F9CBA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06FD7-3682-D018-CAF2-3E3603480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C90B6-E7D7-53DA-D5FA-5FEFA4A9E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A90E25-0930-4C43-A2CE-6E68C7DAAC81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E301C-48FB-7E1B-D0E7-CD0D00E40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7F9F6-54DE-EC8F-F604-18EE13E21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3F2253-7069-4405-BAF1-1A972F93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69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4A57AC-2823-BF09-8029-7EF1F6AC2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737" y="835288"/>
            <a:ext cx="10102147" cy="54172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CCBC68-F464-6047-7F65-5E4EAAB9B05F}"/>
              </a:ext>
            </a:extLst>
          </p:cNvPr>
          <p:cNvSpPr txBox="1"/>
          <p:nvPr/>
        </p:nvSpPr>
        <p:spPr>
          <a:xfrm>
            <a:off x="2261789" y="604455"/>
            <a:ext cx="7802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EU-27 use of domestically produced cereals in 2022-23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AD9B06-98B7-EA84-F6C9-69A3768E616B}"/>
              </a:ext>
            </a:extLst>
          </p:cNvPr>
          <p:cNvSpPr txBox="1"/>
          <p:nvPr/>
        </p:nvSpPr>
        <p:spPr>
          <a:xfrm>
            <a:off x="8919148" y="6165415"/>
            <a:ext cx="1958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Source: FEFAC, </a:t>
            </a:r>
            <a:r>
              <a:rPr lang="en-GB" sz="1400" dirty="0" err="1"/>
              <a:t>DGAgri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4772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George Perrott</dc:creator>
  <cp:lastModifiedBy>George Perrott</cp:lastModifiedBy>
  <cp:revision>1</cp:revision>
  <dcterms:created xsi:type="dcterms:W3CDTF">2025-03-25T09:31:38Z</dcterms:created>
  <dcterms:modified xsi:type="dcterms:W3CDTF">2025-04-01T07:50:57Z</dcterms:modified>
</cp:coreProperties>
</file>