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A5EB-C154-BA46-A9E2-5C6F5DD8D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168529-B5A6-043A-7E5B-9F889A5FB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FDB08-EBD9-8864-6FAF-A4D9798D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4108-7607-4952-5CA6-F0E74312A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09660-B8ED-13C4-E3EB-891A2EFC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4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B911-B4BA-951E-BEEA-B4186D21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F48C8-A486-BB03-5274-F41E09B61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8D6AF-60A1-1766-EA6E-07398A0C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30AE9-524F-5A25-5CB5-1510A4AD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08B0B-904B-BE3B-F80F-D64FB4C18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7BC7A6-03A3-C254-1AE6-BD5E24CC0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A10D6-3684-1BE9-8219-73C006A50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47489-F373-5ECB-7212-9DDE7635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3F878-9728-4DBC-2AD3-66E47BF7B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BB40C-2EE5-763C-D28C-CE862D71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20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68B3-87E6-36E8-A8A7-C22B696B3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030A7-D7F3-78BC-FE37-09863BBF8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6E209-22E3-150A-0949-A9E8386C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352DA-7CB5-D925-E2DE-5B5D1AAED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0C4A-61C1-5A1D-8AB1-151F5F024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96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06D4-C99D-CB25-7928-47F2DE2F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62BC3-2C50-387F-2B9B-C90E56C91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81DBB-8BF8-4152-33C0-282841AE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4C3CF-D8E4-990C-1D1E-98C5029E6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4D85B-04A8-9FB2-1767-67BDA018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3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95DF-F4C7-0618-3929-DD5D5CA1A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3E66-5BEC-377D-0D84-1A2D80C9D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700D1-534D-A128-770D-F2BFF83ED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D2561-2347-14A4-B5B2-91C5B6846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4E940-0431-D7A2-6B88-8040B3DA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4C8F-88AE-3C2D-1A35-6FE4DF03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8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030A-E484-0705-D7FF-F4658B56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4220-99EC-4294-0DC4-65FB9E2D6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D9B757-629A-BC06-D1D8-D6FBD37B8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A91D4F-03E2-FE1A-A803-8D2404F78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955FD-3320-B737-7454-D6C6861AD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E2FFA2-AD72-987F-191E-9802004F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CBEB7-D34B-10E1-EADC-7FD1719A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98E71-3822-6119-9CE6-2CE23EBB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6911-955B-F58A-3418-6F31EB69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BF3CB-2199-E752-8E36-F98A2540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83B85A-7A31-933E-8FE7-343B2B622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8E92F-BD8E-F6AB-182B-4F55DED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8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8D18DC-F990-ECE1-7C47-E8F2ADD33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49F467-E350-4115-5306-DBA8153D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E0117F-B420-4CAD-E33E-F20FA94A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D1F0B-5023-CD5A-D6C5-03B3F525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CAD0-83B6-ACC4-3F10-6DF32192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48BA33-9EB1-79C4-5B53-9CB5C9B7F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F1F4AA-414F-80B8-4E60-13C8F7B5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93A39-5282-2147-D9BD-A968C59C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68689-C588-FDC3-1304-0E205A23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04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0BF9-2AD7-3880-4829-8F5217A5E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6B2D68-EF71-B8EA-6979-56992F14F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866C5-D133-B17D-D7BA-D6B5BD400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5E065-9D0D-CBEB-12A7-D0166402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9A5E6-B329-AF97-FD3A-CCCD390A5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1B1C9-4DAC-6E0B-577E-1EC7109E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20CF9-F77E-AFD1-205E-5F81ED4E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B4CF4-AD0A-786E-9EB5-B106116D7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C1BE5-E879-D83D-D96F-942AF284C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9072-80EC-4B85-9744-808AF5C1408E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34B35-EEC4-939B-DDC3-209C2DC82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35B5F-8A12-A33F-5DA4-4C37EAA26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520F-333F-4E38-9985-6E0BDA206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88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B629B58-9556-CF53-692B-92D775713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937" y="1600664"/>
            <a:ext cx="9720775" cy="43184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7CDD28-78C7-C858-8109-05D94EE14AFA}"/>
              </a:ext>
            </a:extLst>
          </p:cNvPr>
          <p:cNvSpPr txBox="1"/>
          <p:nvPr/>
        </p:nvSpPr>
        <p:spPr>
          <a:xfrm>
            <a:off x="1861187" y="587374"/>
            <a:ext cx="84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Compound feed production in the EU-27 in 2022 by livestock type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284559-951E-2258-FCCE-6B55111AD583}"/>
              </a:ext>
            </a:extLst>
          </p:cNvPr>
          <p:cNvSpPr txBox="1"/>
          <p:nvPr/>
        </p:nvSpPr>
        <p:spPr>
          <a:xfrm>
            <a:off x="5059355" y="938934"/>
            <a:ext cx="1242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145.1mt</a:t>
            </a:r>
          </a:p>
        </p:txBody>
      </p:sp>
    </p:spTree>
    <p:extLst>
      <p:ext uri="{BB962C8B-B14F-4D97-AF65-F5344CB8AC3E}">
        <p14:creationId xmlns:p14="http://schemas.microsoft.com/office/powerpoint/2010/main" val="1885559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Perrott</dc:creator>
  <cp:lastModifiedBy>George Perrott</cp:lastModifiedBy>
  <cp:revision>1</cp:revision>
  <dcterms:created xsi:type="dcterms:W3CDTF">2023-11-14T10:25:09Z</dcterms:created>
  <dcterms:modified xsi:type="dcterms:W3CDTF">2023-11-14T10:30:11Z</dcterms:modified>
</cp:coreProperties>
</file>